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69"/>
  </p:notesMasterIdLst>
  <p:sldIdLst>
    <p:sldId id="257" r:id="rId3"/>
    <p:sldId id="271" r:id="rId4"/>
    <p:sldId id="269" r:id="rId5"/>
    <p:sldId id="284" r:id="rId6"/>
    <p:sldId id="285" r:id="rId7"/>
    <p:sldId id="286" r:id="rId8"/>
    <p:sldId id="287" r:id="rId9"/>
    <p:sldId id="288" r:id="rId10"/>
    <p:sldId id="290" r:id="rId11"/>
    <p:sldId id="275" r:id="rId12"/>
    <p:sldId id="273" r:id="rId13"/>
    <p:sldId id="274" r:id="rId14"/>
    <p:sldId id="291" r:id="rId15"/>
    <p:sldId id="294" r:id="rId16"/>
    <p:sldId id="293" r:id="rId17"/>
    <p:sldId id="295" r:id="rId18"/>
    <p:sldId id="292" r:id="rId19"/>
    <p:sldId id="296" r:id="rId20"/>
    <p:sldId id="297" r:id="rId21"/>
    <p:sldId id="298" r:id="rId22"/>
    <p:sldId id="299" r:id="rId23"/>
    <p:sldId id="300" r:id="rId24"/>
    <p:sldId id="301" r:id="rId25"/>
    <p:sldId id="302" r:id="rId26"/>
    <p:sldId id="276" r:id="rId27"/>
    <p:sldId id="277" r:id="rId28"/>
    <p:sldId id="304" r:id="rId29"/>
    <p:sldId id="305" r:id="rId30"/>
    <p:sldId id="303" r:id="rId31"/>
    <p:sldId id="306" r:id="rId32"/>
    <p:sldId id="310" r:id="rId33"/>
    <p:sldId id="311" r:id="rId34"/>
    <p:sldId id="312" r:id="rId35"/>
    <p:sldId id="278" r:id="rId36"/>
    <p:sldId id="313" r:id="rId37"/>
    <p:sldId id="314" r:id="rId38"/>
    <p:sldId id="315" r:id="rId39"/>
    <p:sldId id="316" r:id="rId40"/>
    <p:sldId id="318" r:id="rId41"/>
    <p:sldId id="317" r:id="rId42"/>
    <p:sldId id="319" r:id="rId43"/>
    <p:sldId id="320" r:id="rId44"/>
    <p:sldId id="321" r:id="rId45"/>
    <p:sldId id="322" r:id="rId46"/>
    <p:sldId id="323" r:id="rId47"/>
    <p:sldId id="324" r:id="rId48"/>
    <p:sldId id="325" r:id="rId49"/>
    <p:sldId id="326" r:id="rId50"/>
    <p:sldId id="327" r:id="rId51"/>
    <p:sldId id="328" r:id="rId52"/>
    <p:sldId id="280" r:id="rId53"/>
    <p:sldId id="281" r:id="rId54"/>
    <p:sldId id="329" r:id="rId55"/>
    <p:sldId id="330" r:id="rId56"/>
    <p:sldId id="331" r:id="rId57"/>
    <p:sldId id="332" r:id="rId58"/>
    <p:sldId id="333" r:id="rId59"/>
    <p:sldId id="334" r:id="rId60"/>
    <p:sldId id="282" r:id="rId61"/>
    <p:sldId id="283" r:id="rId62"/>
    <p:sldId id="339" r:id="rId63"/>
    <p:sldId id="340" r:id="rId64"/>
    <p:sldId id="341" r:id="rId65"/>
    <p:sldId id="338" r:id="rId66"/>
    <p:sldId id="336" r:id="rId67"/>
    <p:sldId id="337"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E0"/>
    <a:srgbClr val="FFF2CC"/>
    <a:srgbClr val="E7E6E6"/>
    <a:srgbClr val="FFFCF5"/>
    <a:srgbClr val="0072C6"/>
    <a:srgbClr val="4F28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AFE910-5C6F-4944-841D-DA16EB93CC8C}" v="142" dt="2023-07-18T13:49:32.5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5" autoAdjust="0"/>
    <p:restoredTop sz="93792" autoAdjust="0"/>
  </p:normalViewPr>
  <p:slideViewPr>
    <p:cSldViewPr snapToGrid="0">
      <p:cViewPr varScale="1">
        <p:scale>
          <a:sx n="81" d="100"/>
          <a:sy n="81" d="100"/>
        </p:scale>
        <p:origin x="75" y="8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Haythornthwaite" userId="624db15c-4f0e-4d5c-987e-7489fed4039c" providerId="ADAL" clId="{B5AFE910-5C6F-4944-841D-DA16EB93CC8C}"/>
    <pc:docChg chg="undo custSel addSld modSld">
      <pc:chgData name="Matt Haythornthwaite" userId="624db15c-4f0e-4d5c-987e-7489fed4039c" providerId="ADAL" clId="{B5AFE910-5C6F-4944-841D-DA16EB93CC8C}" dt="2023-07-18T13:49:23.668" v="1207" actId="113"/>
      <pc:docMkLst>
        <pc:docMk/>
      </pc:docMkLst>
      <pc:sldChg chg="modSp mod">
        <pc:chgData name="Matt Haythornthwaite" userId="624db15c-4f0e-4d5c-987e-7489fed4039c" providerId="ADAL" clId="{B5AFE910-5C6F-4944-841D-DA16EB93CC8C}" dt="2023-07-18T10:16:15.837" v="1184" actId="1076"/>
        <pc:sldMkLst>
          <pc:docMk/>
          <pc:sldMk cId="697448104" sldId="269"/>
        </pc:sldMkLst>
        <pc:spChg chg="mod">
          <ac:chgData name="Matt Haythornthwaite" userId="624db15c-4f0e-4d5c-987e-7489fed4039c" providerId="ADAL" clId="{B5AFE910-5C6F-4944-841D-DA16EB93CC8C}" dt="2023-07-18T10:16:15.837" v="1184" actId="1076"/>
          <ac:spMkLst>
            <pc:docMk/>
            <pc:sldMk cId="697448104" sldId="269"/>
            <ac:spMk id="13" creationId="{B740727E-091B-4846-AD35-09F01069570A}"/>
          </ac:spMkLst>
        </pc:spChg>
      </pc:sldChg>
      <pc:sldChg chg="modSp mod">
        <pc:chgData name="Matt Haythornthwaite" userId="624db15c-4f0e-4d5c-987e-7489fed4039c" providerId="ADAL" clId="{B5AFE910-5C6F-4944-841D-DA16EB93CC8C}" dt="2023-07-18T11:16:51.902" v="1206" actId="20577"/>
        <pc:sldMkLst>
          <pc:docMk/>
          <pc:sldMk cId="696225935" sldId="274"/>
        </pc:sldMkLst>
        <pc:spChg chg="mod">
          <ac:chgData name="Matt Haythornthwaite" userId="624db15c-4f0e-4d5c-987e-7489fed4039c" providerId="ADAL" clId="{B5AFE910-5C6F-4944-841D-DA16EB93CC8C}" dt="2023-07-18T11:16:51.902" v="1206" actId="20577"/>
          <ac:spMkLst>
            <pc:docMk/>
            <pc:sldMk cId="696225935" sldId="274"/>
            <ac:spMk id="13" creationId="{B740727E-091B-4846-AD35-09F01069570A}"/>
          </ac:spMkLst>
        </pc:spChg>
      </pc:sldChg>
      <pc:sldChg chg="addSp delSp modSp add mod">
        <pc:chgData name="Matt Haythornthwaite" userId="624db15c-4f0e-4d5c-987e-7489fed4039c" providerId="ADAL" clId="{B5AFE910-5C6F-4944-841D-DA16EB93CC8C}" dt="2023-07-18T10:08:34.708" v="1122" actId="1076"/>
        <pc:sldMkLst>
          <pc:docMk/>
          <pc:sldMk cId="2262311761" sldId="297"/>
        </pc:sldMkLst>
        <pc:spChg chg="mod">
          <ac:chgData name="Matt Haythornthwaite" userId="624db15c-4f0e-4d5c-987e-7489fed4039c" providerId="ADAL" clId="{B5AFE910-5C6F-4944-841D-DA16EB93CC8C}" dt="2023-07-18T10:08:03.425" v="1111" actId="6549"/>
          <ac:spMkLst>
            <pc:docMk/>
            <pc:sldMk cId="2262311761" sldId="297"/>
            <ac:spMk id="2" creationId="{C29D28AF-352E-30D0-C1A2-0E75AC714F1E}"/>
          </ac:spMkLst>
        </pc:spChg>
        <pc:spChg chg="mod">
          <ac:chgData name="Matt Haythornthwaite" userId="624db15c-4f0e-4d5c-987e-7489fed4039c" providerId="ADAL" clId="{B5AFE910-5C6F-4944-841D-DA16EB93CC8C}" dt="2023-07-18T09:46:03.726" v="2" actId="20577"/>
          <ac:spMkLst>
            <pc:docMk/>
            <pc:sldMk cId="2262311761" sldId="297"/>
            <ac:spMk id="10" creationId="{4E568F0D-7E90-4A0C-8070-6C806D992954}"/>
          </ac:spMkLst>
        </pc:spChg>
        <pc:spChg chg="add mod">
          <ac:chgData name="Matt Haythornthwaite" userId="624db15c-4f0e-4d5c-987e-7489fed4039c" providerId="ADAL" clId="{B5AFE910-5C6F-4944-841D-DA16EB93CC8C}" dt="2023-07-18T10:08:08.203" v="1115" actId="14100"/>
          <ac:spMkLst>
            <pc:docMk/>
            <pc:sldMk cId="2262311761" sldId="297"/>
            <ac:spMk id="27" creationId="{E405E1BA-C2FA-5952-43C0-71B417129D1D}"/>
          </ac:spMkLst>
        </pc:spChg>
        <pc:spChg chg="add mod">
          <ac:chgData name="Matt Haythornthwaite" userId="624db15c-4f0e-4d5c-987e-7489fed4039c" providerId="ADAL" clId="{B5AFE910-5C6F-4944-841D-DA16EB93CC8C}" dt="2023-07-18T10:08:34.708" v="1122" actId="1076"/>
          <ac:spMkLst>
            <pc:docMk/>
            <pc:sldMk cId="2262311761" sldId="297"/>
            <ac:spMk id="29" creationId="{43AC5067-8796-778A-4470-E15736FC5669}"/>
          </ac:spMkLst>
        </pc:spChg>
        <pc:picChg chg="add del mod">
          <ac:chgData name="Matt Haythornthwaite" userId="624db15c-4f0e-4d5c-987e-7489fed4039c" providerId="ADAL" clId="{B5AFE910-5C6F-4944-841D-DA16EB93CC8C}" dt="2023-07-18T09:57:20.260" v="487" actId="478"/>
          <ac:picMkLst>
            <pc:docMk/>
            <pc:sldMk cId="2262311761" sldId="297"/>
            <ac:picMk id="4" creationId="{55AD1C76-2766-6EF9-C69C-C5DCEDC10D6E}"/>
          </ac:picMkLst>
        </pc:picChg>
        <pc:picChg chg="add mod">
          <ac:chgData name="Matt Haythornthwaite" userId="624db15c-4f0e-4d5c-987e-7489fed4039c" providerId="ADAL" clId="{B5AFE910-5C6F-4944-841D-DA16EB93CC8C}" dt="2023-07-18T10:08:06.709" v="1114" actId="1076"/>
          <ac:picMkLst>
            <pc:docMk/>
            <pc:sldMk cId="2262311761" sldId="297"/>
            <ac:picMk id="7" creationId="{B0B5E1E3-F181-360C-F67B-EF5BC89CF18C}"/>
          </ac:picMkLst>
        </pc:picChg>
        <pc:picChg chg="add mod">
          <ac:chgData name="Matt Haythornthwaite" userId="624db15c-4f0e-4d5c-987e-7489fed4039c" providerId="ADAL" clId="{B5AFE910-5C6F-4944-841D-DA16EB93CC8C}" dt="2023-07-18T10:00:19.544" v="987" actId="1076"/>
          <ac:picMkLst>
            <pc:docMk/>
            <pc:sldMk cId="2262311761" sldId="297"/>
            <ac:picMk id="12" creationId="{E1B93D93-38FC-06CF-1D12-4722B6B00409}"/>
          </ac:picMkLst>
        </pc:picChg>
        <pc:picChg chg="add mod">
          <ac:chgData name="Matt Haythornthwaite" userId="624db15c-4f0e-4d5c-987e-7489fed4039c" providerId="ADAL" clId="{B5AFE910-5C6F-4944-841D-DA16EB93CC8C}" dt="2023-07-18T10:07:09.870" v="1087" actId="1076"/>
          <ac:picMkLst>
            <pc:docMk/>
            <pc:sldMk cId="2262311761" sldId="297"/>
            <ac:picMk id="14" creationId="{DBEB68E4-E203-CA8B-2F3E-948D3551F667}"/>
          </ac:picMkLst>
        </pc:picChg>
        <pc:picChg chg="add mod">
          <ac:chgData name="Matt Haythornthwaite" userId="624db15c-4f0e-4d5c-987e-7489fed4039c" providerId="ADAL" clId="{B5AFE910-5C6F-4944-841D-DA16EB93CC8C}" dt="2023-07-18T10:07:11.167" v="1088" actId="1076"/>
          <ac:picMkLst>
            <pc:docMk/>
            <pc:sldMk cId="2262311761" sldId="297"/>
            <ac:picMk id="15" creationId="{B18792AB-5EB7-4A00-453C-78C04AD68932}"/>
          </ac:picMkLst>
        </pc:picChg>
        <pc:picChg chg="add mod">
          <ac:chgData name="Matt Haythornthwaite" userId="624db15c-4f0e-4d5c-987e-7489fed4039c" providerId="ADAL" clId="{B5AFE910-5C6F-4944-841D-DA16EB93CC8C}" dt="2023-07-18T10:07:11.935" v="1089" actId="1076"/>
          <ac:picMkLst>
            <pc:docMk/>
            <pc:sldMk cId="2262311761" sldId="297"/>
            <ac:picMk id="17" creationId="{22C00C4F-E6EF-4A76-FC4A-F699BC6511CB}"/>
          </ac:picMkLst>
        </pc:picChg>
        <pc:cxnChg chg="add">
          <ac:chgData name="Matt Haythornthwaite" userId="624db15c-4f0e-4d5c-987e-7489fed4039c" providerId="ADAL" clId="{B5AFE910-5C6F-4944-841D-DA16EB93CC8C}" dt="2023-07-18T10:07:22.904" v="1095" actId="11529"/>
          <ac:cxnSpMkLst>
            <pc:docMk/>
            <pc:sldMk cId="2262311761" sldId="297"/>
            <ac:cxnSpMk id="22" creationId="{BC8A61E7-A024-4288-88DF-22F59EC096CC}"/>
          </ac:cxnSpMkLst>
        </pc:cxnChg>
        <pc:cxnChg chg="add mod">
          <ac:chgData name="Matt Haythornthwaite" userId="624db15c-4f0e-4d5c-987e-7489fed4039c" providerId="ADAL" clId="{B5AFE910-5C6F-4944-841D-DA16EB93CC8C}" dt="2023-07-18T10:07:26.878" v="1098" actId="14100"/>
          <ac:cxnSpMkLst>
            <pc:docMk/>
            <pc:sldMk cId="2262311761" sldId="297"/>
            <ac:cxnSpMk id="23" creationId="{927B0E09-64E0-A269-E30D-7E2AE81DD31D}"/>
          </ac:cxnSpMkLst>
        </pc:cxnChg>
        <pc:cxnChg chg="add mod">
          <ac:chgData name="Matt Haythornthwaite" userId="624db15c-4f0e-4d5c-987e-7489fed4039c" providerId="ADAL" clId="{B5AFE910-5C6F-4944-841D-DA16EB93CC8C}" dt="2023-07-18T10:07:31.046" v="1101" actId="14100"/>
          <ac:cxnSpMkLst>
            <pc:docMk/>
            <pc:sldMk cId="2262311761" sldId="297"/>
            <ac:cxnSpMk id="25" creationId="{CA1BE762-BF07-347A-2128-06FA2A18E60E}"/>
          </ac:cxnSpMkLst>
        </pc:cxnChg>
      </pc:sldChg>
      <pc:sldChg chg="delSp modSp add mod">
        <pc:chgData name="Matt Haythornthwaite" userId="624db15c-4f0e-4d5c-987e-7489fed4039c" providerId="ADAL" clId="{B5AFE910-5C6F-4944-841D-DA16EB93CC8C}" dt="2023-07-18T13:49:23.668" v="1207" actId="113"/>
        <pc:sldMkLst>
          <pc:docMk/>
          <pc:sldMk cId="3948113626" sldId="298"/>
        </pc:sldMkLst>
        <pc:spChg chg="mod">
          <ac:chgData name="Matt Haythornthwaite" userId="624db15c-4f0e-4d5c-987e-7489fed4039c" providerId="ADAL" clId="{B5AFE910-5C6F-4944-841D-DA16EB93CC8C}" dt="2023-07-18T11:06:32.650" v="1204" actId="20577"/>
          <ac:spMkLst>
            <pc:docMk/>
            <pc:sldMk cId="3948113626" sldId="298"/>
            <ac:spMk id="10" creationId="{4E568F0D-7E90-4A0C-8070-6C806D992954}"/>
          </ac:spMkLst>
        </pc:spChg>
        <pc:spChg chg="mod">
          <ac:chgData name="Matt Haythornthwaite" userId="624db15c-4f0e-4d5c-987e-7489fed4039c" providerId="ADAL" clId="{B5AFE910-5C6F-4944-841D-DA16EB93CC8C}" dt="2023-07-18T13:49:23.668" v="1207" actId="113"/>
          <ac:spMkLst>
            <pc:docMk/>
            <pc:sldMk cId="3948113626" sldId="298"/>
            <ac:spMk id="13" creationId="{B740727E-091B-4846-AD35-09F01069570A}"/>
          </ac:spMkLst>
        </pc:spChg>
        <pc:spChg chg="del">
          <ac:chgData name="Matt Haythornthwaite" userId="624db15c-4f0e-4d5c-987e-7489fed4039c" providerId="ADAL" clId="{B5AFE910-5C6F-4944-841D-DA16EB93CC8C}" dt="2023-07-18T11:05:58.456" v="1190" actId="478"/>
          <ac:spMkLst>
            <pc:docMk/>
            <pc:sldMk cId="3948113626" sldId="298"/>
            <ac:spMk id="15" creationId="{1C20976F-794F-92D1-3B47-5BFB6DA2C0D9}"/>
          </ac:spMkLst>
        </pc:spChg>
        <pc:grpChg chg="del">
          <ac:chgData name="Matt Haythornthwaite" userId="624db15c-4f0e-4d5c-987e-7489fed4039c" providerId="ADAL" clId="{B5AFE910-5C6F-4944-841D-DA16EB93CC8C}" dt="2023-07-18T11:05:55.746" v="1187" actId="478"/>
          <ac:grpSpMkLst>
            <pc:docMk/>
            <pc:sldMk cId="3948113626" sldId="298"/>
            <ac:grpSpMk id="14" creationId="{B9EFD18B-52D5-DE1C-CA56-CA8D40C67D05}"/>
          </ac:grpSpMkLst>
        </pc:grpChg>
        <pc:picChg chg="del">
          <ac:chgData name="Matt Haythornthwaite" userId="624db15c-4f0e-4d5c-987e-7489fed4039c" providerId="ADAL" clId="{B5AFE910-5C6F-4944-841D-DA16EB93CC8C}" dt="2023-07-18T11:05:56.044" v="1188" actId="478"/>
          <ac:picMkLst>
            <pc:docMk/>
            <pc:sldMk cId="3948113626" sldId="298"/>
            <ac:picMk id="6" creationId="{AFB3CDCF-1339-4080-86C0-91F23F5CFFB1}"/>
          </ac:picMkLst>
        </pc:picChg>
        <pc:picChg chg="del">
          <ac:chgData name="Matt Haythornthwaite" userId="624db15c-4f0e-4d5c-987e-7489fed4039c" providerId="ADAL" clId="{B5AFE910-5C6F-4944-841D-DA16EB93CC8C}" dt="2023-07-18T11:05:56.447" v="1189" actId="478"/>
          <ac:picMkLst>
            <pc:docMk/>
            <pc:sldMk cId="3948113626" sldId="298"/>
            <ac:picMk id="9" creationId="{302FCB0A-5FF5-E4DC-02C6-CE23D360429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F1DDD1-44E9-47DC-B170-7AE8704AB7D6}" type="datetimeFigureOut">
              <a:rPr lang="en-GB" smtClean="0"/>
              <a:t>13/12/2024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5EF3A2-76C2-41E1-BA41-EF80771C3848}" type="slidenum">
              <a:rPr lang="en-GB" smtClean="0"/>
              <a:t>‹#›</a:t>
            </a:fld>
            <a:endParaRPr lang="en-GB"/>
          </a:p>
        </p:txBody>
      </p:sp>
    </p:spTree>
    <p:extLst>
      <p:ext uri="{BB962C8B-B14F-4D97-AF65-F5344CB8AC3E}">
        <p14:creationId xmlns:p14="http://schemas.microsoft.com/office/powerpoint/2010/main" val="32295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1</a:t>
            </a:fld>
            <a:endParaRPr lang="en-GB"/>
          </a:p>
        </p:txBody>
      </p:sp>
    </p:spTree>
    <p:extLst>
      <p:ext uri="{BB962C8B-B14F-4D97-AF65-F5344CB8AC3E}">
        <p14:creationId xmlns:p14="http://schemas.microsoft.com/office/powerpoint/2010/main" val="2608985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208A1-2F8B-6175-28A4-E5353F0348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98BEC-FD99-BD8F-73DD-664E7F7828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04DA60-EB8B-02DF-1A9A-2A09593E8B9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1F2F880-828C-BCCB-176B-A800F3B17D67}"/>
              </a:ext>
            </a:extLst>
          </p:cNvPr>
          <p:cNvSpPr>
            <a:spLocks noGrp="1"/>
          </p:cNvSpPr>
          <p:nvPr>
            <p:ph type="sldNum" sz="quarter" idx="5"/>
          </p:nvPr>
        </p:nvSpPr>
        <p:spPr/>
        <p:txBody>
          <a:bodyPr/>
          <a:lstStyle/>
          <a:p>
            <a:fld id="{555EF3A2-76C2-41E1-BA41-EF80771C3848}" type="slidenum">
              <a:rPr lang="en-GB" smtClean="0"/>
              <a:t>10</a:t>
            </a:fld>
            <a:endParaRPr lang="en-GB"/>
          </a:p>
        </p:txBody>
      </p:sp>
    </p:spTree>
    <p:extLst>
      <p:ext uri="{BB962C8B-B14F-4D97-AF65-F5344CB8AC3E}">
        <p14:creationId xmlns:p14="http://schemas.microsoft.com/office/powerpoint/2010/main" val="87508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26705-101C-EA57-EFB3-394B4F91A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B4DD7A-526F-BA9D-EB52-50CA053789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E5584-A396-AA02-DC81-5C882914824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88480B5-0942-B506-DA79-C0FA6FE67977}"/>
              </a:ext>
            </a:extLst>
          </p:cNvPr>
          <p:cNvSpPr>
            <a:spLocks noGrp="1"/>
          </p:cNvSpPr>
          <p:nvPr>
            <p:ph type="sldNum" sz="quarter" idx="5"/>
          </p:nvPr>
        </p:nvSpPr>
        <p:spPr/>
        <p:txBody>
          <a:bodyPr/>
          <a:lstStyle/>
          <a:p>
            <a:fld id="{555EF3A2-76C2-41E1-BA41-EF80771C3848}" type="slidenum">
              <a:rPr lang="en-GB" smtClean="0"/>
              <a:t>11</a:t>
            </a:fld>
            <a:endParaRPr lang="en-GB"/>
          </a:p>
        </p:txBody>
      </p:sp>
    </p:spTree>
    <p:extLst>
      <p:ext uri="{BB962C8B-B14F-4D97-AF65-F5344CB8AC3E}">
        <p14:creationId xmlns:p14="http://schemas.microsoft.com/office/powerpoint/2010/main" val="6020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97EE6-9F10-29CA-D7AD-5E06C75B31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806C80-9F3C-BE96-91BA-F4061E794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E16BA-3B83-4C8E-F135-F1275BAC93D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DFECAC-3048-53E1-81A2-3FA6F7372045}"/>
              </a:ext>
            </a:extLst>
          </p:cNvPr>
          <p:cNvSpPr>
            <a:spLocks noGrp="1"/>
          </p:cNvSpPr>
          <p:nvPr>
            <p:ph type="sldNum" sz="quarter" idx="5"/>
          </p:nvPr>
        </p:nvSpPr>
        <p:spPr/>
        <p:txBody>
          <a:bodyPr/>
          <a:lstStyle/>
          <a:p>
            <a:fld id="{555EF3A2-76C2-41E1-BA41-EF80771C3848}" type="slidenum">
              <a:rPr lang="en-GB" smtClean="0"/>
              <a:t>12</a:t>
            </a:fld>
            <a:endParaRPr lang="en-GB"/>
          </a:p>
        </p:txBody>
      </p:sp>
    </p:spTree>
    <p:extLst>
      <p:ext uri="{BB962C8B-B14F-4D97-AF65-F5344CB8AC3E}">
        <p14:creationId xmlns:p14="http://schemas.microsoft.com/office/powerpoint/2010/main" val="3561972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3643D-383E-43F1-4C49-0A0AA88075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694CB-E899-2658-B61E-E1243CF6C7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47F1BE-398B-2C5A-2A77-F0DB7125E16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3C978C0-A62E-C4BB-4B67-02B1B93C5801}"/>
              </a:ext>
            </a:extLst>
          </p:cNvPr>
          <p:cNvSpPr>
            <a:spLocks noGrp="1"/>
          </p:cNvSpPr>
          <p:nvPr>
            <p:ph type="sldNum" sz="quarter" idx="5"/>
          </p:nvPr>
        </p:nvSpPr>
        <p:spPr/>
        <p:txBody>
          <a:bodyPr/>
          <a:lstStyle/>
          <a:p>
            <a:fld id="{555EF3A2-76C2-41E1-BA41-EF80771C3848}" type="slidenum">
              <a:rPr lang="en-GB" smtClean="0"/>
              <a:t>13</a:t>
            </a:fld>
            <a:endParaRPr lang="en-GB"/>
          </a:p>
        </p:txBody>
      </p:sp>
    </p:spTree>
    <p:extLst>
      <p:ext uri="{BB962C8B-B14F-4D97-AF65-F5344CB8AC3E}">
        <p14:creationId xmlns:p14="http://schemas.microsoft.com/office/powerpoint/2010/main" val="1885907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E3D21-CD25-87B4-EDA7-05A15D0B8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0CA5EC-50AF-C5DC-CE4B-D36C5EEC7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B75DEB-A4B1-7223-1F32-639B52DA44E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AFC07ED-9FB6-2526-0143-16B481767A93}"/>
              </a:ext>
            </a:extLst>
          </p:cNvPr>
          <p:cNvSpPr>
            <a:spLocks noGrp="1"/>
          </p:cNvSpPr>
          <p:nvPr>
            <p:ph type="sldNum" sz="quarter" idx="5"/>
          </p:nvPr>
        </p:nvSpPr>
        <p:spPr/>
        <p:txBody>
          <a:bodyPr/>
          <a:lstStyle/>
          <a:p>
            <a:fld id="{555EF3A2-76C2-41E1-BA41-EF80771C3848}" type="slidenum">
              <a:rPr lang="en-GB" smtClean="0"/>
              <a:t>14</a:t>
            </a:fld>
            <a:endParaRPr lang="en-GB"/>
          </a:p>
        </p:txBody>
      </p:sp>
    </p:spTree>
    <p:extLst>
      <p:ext uri="{BB962C8B-B14F-4D97-AF65-F5344CB8AC3E}">
        <p14:creationId xmlns:p14="http://schemas.microsoft.com/office/powerpoint/2010/main" val="2039165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015A3-5305-4AB3-BDF7-5BCF1F9E9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19FA4E-A354-5FBF-2FBD-E479E09971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A0A7-07A8-5C08-097A-396D393CB0C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1CB7AE4-1F5B-F98B-314E-249CC4001A0C}"/>
              </a:ext>
            </a:extLst>
          </p:cNvPr>
          <p:cNvSpPr>
            <a:spLocks noGrp="1"/>
          </p:cNvSpPr>
          <p:nvPr>
            <p:ph type="sldNum" sz="quarter" idx="5"/>
          </p:nvPr>
        </p:nvSpPr>
        <p:spPr/>
        <p:txBody>
          <a:bodyPr/>
          <a:lstStyle/>
          <a:p>
            <a:fld id="{555EF3A2-76C2-41E1-BA41-EF80771C3848}" type="slidenum">
              <a:rPr lang="en-GB" smtClean="0"/>
              <a:t>15</a:t>
            </a:fld>
            <a:endParaRPr lang="en-GB"/>
          </a:p>
        </p:txBody>
      </p:sp>
    </p:spTree>
    <p:extLst>
      <p:ext uri="{BB962C8B-B14F-4D97-AF65-F5344CB8AC3E}">
        <p14:creationId xmlns:p14="http://schemas.microsoft.com/office/powerpoint/2010/main" val="3144912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6C3C5-1D34-D41B-833C-22A4C89BC1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AA22A7-0762-2DF7-755F-D850996CED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AACBBA-FC15-BBE3-8148-62687238812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4915DB8-6670-4277-33BE-369439220E5A}"/>
              </a:ext>
            </a:extLst>
          </p:cNvPr>
          <p:cNvSpPr>
            <a:spLocks noGrp="1"/>
          </p:cNvSpPr>
          <p:nvPr>
            <p:ph type="sldNum" sz="quarter" idx="5"/>
          </p:nvPr>
        </p:nvSpPr>
        <p:spPr/>
        <p:txBody>
          <a:bodyPr/>
          <a:lstStyle/>
          <a:p>
            <a:fld id="{555EF3A2-76C2-41E1-BA41-EF80771C3848}" type="slidenum">
              <a:rPr lang="en-GB" smtClean="0"/>
              <a:t>16</a:t>
            </a:fld>
            <a:endParaRPr lang="en-GB"/>
          </a:p>
        </p:txBody>
      </p:sp>
    </p:spTree>
    <p:extLst>
      <p:ext uri="{BB962C8B-B14F-4D97-AF65-F5344CB8AC3E}">
        <p14:creationId xmlns:p14="http://schemas.microsoft.com/office/powerpoint/2010/main" val="3219577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33B35-1C3F-203F-A104-31E5C2360D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069D6-1399-67A2-25B9-AFF461B18D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76C82-C98C-9D7F-664A-4DEB068621D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C392569-375C-A160-EF82-35A08F90488C}"/>
              </a:ext>
            </a:extLst>
          </p:cNvPr>
          <p:cNvSpPr>
            <a:spLocks noGrp="1"/>
          </p:cNvSpPr>
          <p:nvPr>
            <p:ph type="sldNum" sz="quarter" idx="5"/>
          </p:nvPr>
        </p:nvSpPr>
        <p:spPr/>
        <p:txBody>
          <a:bodyPr/>
          <a:lstStyle/>
          <a:p>
            <a:fld id="{555EF3A2-76C2-41E1-BA41-EF80771C3848}" type="slidenum">
              <a:rPr lang="en-GB" smtClean="0"/>
              <a:t>17</a:t>
            </a:fld>
            <a:endParaRPr lang="en-GB"/>
          </a:p>
        </p:txBody>
      </p:sp>
    </p:spTree>
    <p:extLst>
      <p:ext uri="{BB962C8B-B14F-4D97-AF65-F5344CB8AC3E}">
        <p14:creationId xmlns:p14="http://schemas.microsoft.com/office/powerpoint/2010/main" val="1095441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B3101-71D1-493C-AE43-E8BF815B9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6F4C59-EE7B-34C0-590D-16A04B642C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D78E7-A52B-BEAD-8BB0-EF147306581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4479DE-0F91-F416-ACFA-3794F8199B20}"/>
              </a:ext>
            </a:extLst>
          </p:cNvPr>
          <p:cNvSpPr>
            <a:spLocks noGrp="1"/>
          </p:cNvSpPr>
          <p:nvPr>
            <p:ph type="sldNum" sz="quarter" idx="5"/>
          </p:nvPr>
        </p:nvSpPr>
        <p:spPr/>
        <p:txBody>
          <a:bodyPr/>
          <a:lstStyle/>
          <a:p>
            <a:fld id="{555EF3A2-76C2-41E1-BA41-EF80771C3848}" type="slidenum">
              <a:rPr lang="en-GB" smtClean="0"/>
              <a:t>18</a:t>
            </a:fld>
            <a:endParaRPr lang="en-GB"/>
          </a:p>
        </p:txBody>
      </p:sp>
    </p:spTree>
    <p:extLst>
      <p:ext uri="{BB962C8B-B14F-4D97-AF65-F5344CB8AC3E}">
        <p14:creationId xmlns:p14="http://schemas.microsoft.com/office/powerpoint/2010/main" val="2618945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CF0C4-EABD-7D1F-D63D-A20B93EE8D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A031E5-68B5-B52C-E121-869DBB44F8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DEAC4C-275A-5BE4-F106-197602CFF20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1F75E15-EC23-EBCA-BBB7-6694A5BF712C}"/>
              </a:ext>
            </a:extLst>
          </p:cNvPr>
          <p:cNvSpPr>
            <a:spLocks noGrp="1"/>
          </p:cNvSpPr>
          <p:nvPr>
            <p:ph type="sldNum" sz="quarter" idx="5"/>
          </p:nvPr>
        </p:nvSpPr>
        <p:spPr/>
        <p:txBody>
          <a:bodyPr/>
          <a:lstStyle/>
          <a:p>
            <a:fld id="{555EF3A2-76C2-41E1-BA41-EF80771C3848}" type="slidenum">
              <a:rPr lang="en-GB" smtClean="0"/>
              <a:t>19</a:t>
            </a:fld>
            <a:endParaRPr lang="en-GB"/>
          </a:p>
        </p:txBody>
      </p:sp>
    </p:spTree>
    <p:extLst>
      <p:ext uri="{BB962C8B-B14F-4D97-AF65-F5344CB8AC3E}">
        <p14:creationId xmlns:p14="http://schemas.microsoft.com/office/powerpoint/2010/main" val="365861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23981-751D-201E-C633-A10CEF28BD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BD7D45-8A6D-2DB0-5065-E281356681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EC479B-3425-BE37-430D-9A35725BDD3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F962366-921F-BB72-63EB-CE5F42FC34AD}"/>
              </a:ext>
            </a:extLst>
          </p:cNvPr>
          <p:cNvSpPr>
            <a:spLocks noGrp="1"/>
          </p:cNvSpPr>
          <p:nvPr>
            <p:ph type="sldNum" sz="quarter" idx="5"/>
          </p:nvPr>
        </p:nvSpPr>
        <p:spPr/>
        <p:txBody>
          <a:bodyPr/>
          <a:lstStyle/>
          <a:p>
            <a:fld id="{555EF3A2-76C2-41E1-BA41-EF80771C3848}" type="slidenum">
              <a:rPr lang="en-GB" smtClean="0"/>
              <a:t>2</a:t>
            </a:fld>
            <a:endParaRPr lang="en-GB"/>
          </a:p>
        </p:txBody>
      </p:sp>
    </p:spTree>
    <p:extLst>
      <p:ext uri="{BB962C8B-B14F-4D97-AF65-F5344CB8AC3E}">
        <p14:creationId xmlns:p14="http://schemas.microsoft.com/office/powerpoint/2010/main" val="2782509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C0921-C7D1-D236-1C9E-35BC9252BD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64C509-675E-16E1-EA1C-D349A25B79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C5F9DB-10CD-5E64-A5FE-EEC3676DA27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BE0C73B-8D03-F10E-9CCE-D58576B74A87}"/>
              </a:ext>
            </a:extLst>
          </p:cNvPr>
          <p:cNvSpPr>
            <a:spLocks noGrp="1"/>
          </p:cNvSpPr>
          <p:nvPr>
            <p:ph type="sldNum" sz="quarter" idx="5"/>
          </p:nvPr>
        </p:nvSpPr>
        <p:spPr/>
        <p:txBody>
          <a:bodyPr/>
          <a:lstStyle/>
          <a:p>
            <a:fld id="{555EF3A2-76C2-41E1-BA41-EF80771C3848}" type="slidenum">
              <a:rPr lang="en-GB" smtClean="0"/>
              <a:t>20</a:t>
            </a:fld>
            <a:endParaRPr lang="en-GB"/>
          </a:p>
        </p:txBody>
      </p:sp>
    </p:spTree>
    <p:extLst>
      <p:ext uri="{BB962C8B-B14F-4D97-AF65-F5344CB8AC3E}">
        <p14:creationId xmlns:p14="http://schemas.microsoft.com/office/powerpoint/2010/main" val="2103904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71609-F128-0E45-63C7-D92C2B31E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2D9700-0378-C058-1AB8-EE19BFC91A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68507-214E-E9AC-AEBE-8F2128F60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636A3A5-753F-5D6F-6CF6-085402C601FD}"/>
              </a:ext>
            </a:extLst>
          </p:cNvPr>
          <p:cNvSpPr>
            <a:spLocks noGrp="1"/>
          </p:cNvSpPr>
          <p:nvPr>
            <p:ph type="sldNum" sz="quarter" idx="5"/>
          </p:nvPr>
        </p:nvSpPr>
        <p:spPr/>
        <p:txBody>
          <a:bodyPr/>
          <a:lstStyle/>
          <a:p>
            <a:fld id="{555EF3A2-76C2-41E1-BA41-EF80771C3848}" type="slidenum">
              <a:rPr lang="en-GB" smtClean="0"/>
              <a:t>21</a:t>
            </a:fld>
            <a:endParaRPr lang="en-GB"/>
          </a:p>
        </p:txBody>
      </p:sp>
    </p:spTree>
    <p:extLst>
      <p:ext uri="{BB962C8B-B14F-4D97-AF65-F5344CB8AC3E}">
        <p14:creationId xmlns:p14="http://schemas.microsoft.com/office/powerpoint/2010/main" val="3829996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36633-2AB1-9D41-5658-BDD8D343D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9AC20-75B0-4879-E42A-ADF1C86C8D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5DFD69-107C-FF8A-4A09-9091058ABD2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B8A82B6-AF3B-ADF3-3159-F8AAD1CA574B}"/>
              </a:ext>
            </a:extLst>
          </p:cNvPr>
          <p:cNvSpPr>
            <a:spLocks noGrp="1"/>
          </p:cNvSpPr>
          <p:nvPr>
            <p:ph type="sldNum" sz="quarter" idx="5"/>
          </p:nvPr>
        </p:nvSpPr>
        <p:spPr/>
        <p:txBody>
          <a:bodyPr/>
          <a:lstStyle/>
          <a:p>
            <a:fld id="{555EF3A2-76C2-41E1-BA41-EF80771C3848}" type="slidenum">
              <a:rPr lang="en-GB" smtClean="0"/>
              <a:t>22</a:t>
            </a:fld>
            <a:endParaRPr lang="en-GB"/>
          </a:p>
        </p:txBody>
      </p:sp>
    </p:spTree>
    <p:extLst>
      <p:ext uri="{BB962C8B-B14F-4D97-AF65-F5344CB8AC3E}">
        <p14:creationId xmlns:p14="http://schemas.microsoft.com/office/powerpoint/2010/main" val="3821362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5A58E-E397-054E-A980-A14D6D12F5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582D6-02CC-9CEB-2BCF-9138DB0716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D500ED-12B8-E5EB-94D0-10F096003D3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8368DF6-771C-1A5C-74CD-B2DC278509D0}"/>
              </a:ext>
            </a:extLst>
          </p:cNvPr>
          <p:cNvSpPr>
            <a:spLocks noGrp="1"/>
          </p:cNvSpPr>
          <p:nvPr>
            <p:ph type="sldNum" sz="quarter" idx="5"/>
          </p:nvPr>
        </p:nvSpPr>
        <p:spPr/>
        <p:txBody>
          <a:bodyPr/>
          <a:lstStyle/>
          <a:p>
            <a:fld id="{555EF3A2-76C2-41E1-BA41-EF80771C3848}" type="slidenum">
              <a:rPr lang="en-GB" smtClean="0"/>
              <a:t>23</a:t>
            </a:fld>
            <a:endParaRPr lang="en-GB"/>
          </a:p>
        </p:txBody>
      </p:sp>
    </p:spTree>
    <p:extLst>
      <p:ext uri="{BB962C8B-B14F-4D97-AF65-F5344CB8AC3E}">
        <p14:creationId xmlns:p14="http://schemas.microsoft.com/office/powerpoint/2010/main" val="3799402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46D57-F0BA-C979-D8DB-4353A538EE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995F1-1327-9639-49C0-8707612A9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B20D01-2FAD-A831-782B-E04639CC129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CA3900A-9A8B-1ED1-1ED4-1061418B612D}"/>
              </a:ext>
            </a:extLst>
          </p:cNvPr>
          <p:cNvSpPr>
            <a:spLocks noGrp="1"/>
          </p:cNvSpPr>
          <p:nvPr>
            <p:ph type="sldNum" sz="quarter" idx="5"/>
          </p:nvPr>
        </p:nvSpPr>
        <p:spPr/>
        <p:txBody>
          <a:bodyPr/>
          <a:lstStyle/>
          <a:p>
            <a:fld id="{555EF3A2-76C2-41E1-BA41-EF80771C3848}" type="slidenum">
              <a:rPr lang="en-GB" smtClean="0"/>
              <a:t>24</a:t>
            </a:fld>
            <a:endParaRPr lang="en-GB"/>
          </a:p>
        </p:txBody>
      </p:sp>
    </p:spTree>
    <p:extLst>
      <p:ext uri="{BB962C8B-B14F-4D97-AF65-F5344CB8AC3E}">
        <p14:creationId xmlns:p14="http://schemas.microsoft.com/office/powerpoint/2010/main" val="3631843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A2F9A-7E37-07BA-473E-4B9440DAD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F1A511-E708-C878-F440-E4BE88E756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BEA3D2-0EC0-0FCC-03E8-77F60E426AD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6688D23-3FB1-ADC3-0E69-B75E899B024E}"/>
              </a:ext>
            </a:extLst>
          </p:cNvPr>
          <p:cNvSpPr>
            <a:spLocks noGrp="1"/>
          </p:cNvSpPr>
          <p:nvPr>
            <p:ph type="sldNum" sz="quarter" idx="5"/>
          </p:nvPr>
        </p:nvSpPr>
        <p:spPr/>
        <p:txBody>
          <a:bodyPr/>
          <a:lstStyle/>
          <a:p>
            <a:fld id="{555EF3A2-76C2-41E1-BA41-EF80771C3848}" type="slidenum">
              <a:rPr lang="en-GB" smtClean="0"/>
              <a:t>25</a:t>
            </a:fld>
            <a:endParaRPr lang="en-GB"/>
          </a:p>
        </p:txBody>
      </p:sp>
    </p:spTree>
    <p:extLst>
      <p:ext uri="{BB962C8B-B14F-4D97-AF65-F5344CB8AC3E}">
        <p14:creationId xmlns:p14="http://schemas.microsoft.com/office/powerpoint/2010/main" val="2875842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8F47A-AAB5-B305-885C-8F6EED7DE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0391CE-8690-9456-1329-CD0143CE8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6DF3DC-DCE4-41B8-6491-624ABDA50D6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7C1C876-CF94-1BF6-B8FB-77C2F0983B1C}"/>
              </a:ext>
            </a:extLst>
          </p:cNvPr>
          <p:cNvSpPr>
            <a:spLocks noGrp="1"/>
          </p:cNvSpPr>
          <p:nvPr>
            <p:ph type="sldNum" sz="quarter" idx="5"/>
          </p:nvPr>
        </p:nvSpPr>
        <p:spPr/>
        <p:txBody>
          <a:bodyPr/>
          <a:lstStyle/>
          <a:p>
            <a:fld id="{555EF3A2-76C2-41E1-BA41-EF80771C3848}" type="slidenum">
              <a:rPr lang="en-GB" smtClean="0"/>
              <a:t>26</a:t>
            </a:fld>
            <a:endParaRPr lang="en-GB"/>
          </a:p>
        </p:txBody>
      </p:sp>
    </p:spTree>
    <p:extLst>
      <p:ext uri="{BB962C8B-B14F-4D97-AF65-F5344CB8AC3E}">
        <p14:creationId xmlns:p14="http://schemas.microsoft.com/office/powerpoint/2010/main" val="3680765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8DBB1-2FA0-736D-4A17-099F710F7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7AFE99-9FAA-8749-152B-CC7B052B2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1A6458-A234-5359-B8B5-53DECD17855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EAC99D8-D8C3-7161-D0A5-1749441F9611}"/>
              </a:ext>
            </a:extLst>
          </p:cNvPr>
          <p:cNvSpPr>
            <a:spLocks noGrp="1"/>
          </p:cNvSpPr>
          <p:nvPr>
            <p:ph type="sldNum" sz="quarter" idx="5"/>
          </p:nvPr>
        </p:nvSpPr>
        <p:spPr/>
        <p:txBody>
          <a:bodyPr/>
          <a:lstStyle/>
          <a:p>
            <a:fld id="{555EF3A2-76C2-41E1-BA41-EF80771C3848}" type="slidenum">
              <a:rPr lang="en-GB" smtClean="0"/>
              <a:t>27</a:t>
            </a:fld>
            <a:endParaRPr lang="en-GB"/>
          </a:p>
        </p:txBody>
      </p:sp>
    </p:spTree>
    <p:extLst>
      <p:ext uri="{BB962C8B-B14F-4D97-AF65-F5344CB8AC3E}">
        <p14:creationId xmlns:p14="http://schemas.microsoft.com/office/powerpoint/2010/main" val="4087249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01AC1-FD9A-F456-F958-9A63213CB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BC0B19-C729-6259-D8B5-2A0861247D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6DDEFD-4E7D-B10B-1659-7C80DDC4795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7580410-CCED-6382-84DF-80B94217808C}"/>
              </a:ext>
            </a:extLst>
          </p:cNvPr>
          <p:cNvSpPr>
            <a:spLocks noGrp="1"/>
          </p:cNvSpPr>
          <p:nvPr>
            <p:ph type="sldNum" sz="quarter" idx="5"/>
          </p:nvPr>
        </p:nvSpPr>
        <p:spPr/>
        <p:txBody>
          <a:bodyPr/>
          <a:lstStyle/>
          <a:p>
            <a:fld id="{555EF3A2-76C2-41E1-BA41-EF80771C3848}" type="slidenum">
              <a:rPr lang="en-GB" smtClean="0"/>
              <a:t>28</a:t>
            </a:fld>
            <a:endParaRPr lang="en-GB"/>
          </a:p>
        </p:txBody>
      </p:sp>
    </p:spTree>
    <p:extLst>
      <p:ext uri="{BB962C8B-B14F-4D97-AF65-F5344CB8AC3E}">
        <p14:creationId xmlns:p14="http://schemas.microsoft.com/office/powerpoint/2010/main" val="2570073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2C0A4-B8A6-CB85-61BD-6B248E33D2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A81DB-C71A-F891-4B1F-351D82114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1E6EA4-4553-899C-3C5F-BFE00017640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0CF354B-0F35-B624-3FA9-EF5BF73152EE}"/>
              </a:ext>
            </a:extLst>
          </p:cNvPr>
          <p:cNvSpPr>
            <a:spLocks noGrp="1"/>
          </p:cNvSpPr>
          <p:nvPr>
            <p:ph type="sldNum" sz="quarter" idx="5"/>
          </p:nvPr>
        </p:nvSpPr>
        <p:spPr/>
        <p:txBody>
          <a:bodyPr/>
          <a:lstStyle/>
          <a:p>
            <a:fld id="{555EF3A2-76C2-41E1-BA41-EF80771C3848}" type="slidenum">
              <a:rPr lang="en-GB" smtClean="0"/>
              <a:t>29</a:t>
            </a:fld>
            <a:endParaRPr lang="en-GB"/>
          </a:p>
        </p:txBody>
      </p:sp>
    </p:spTree>
    <p:extLst>
      <p:ext uri="{BB962C8B-B14F-4D97-AF65-F5344CB8AC3E}">
        <p14:creationId xmlns:p14="http://schemas.microsoft.com/office/powerpoint/2010/main" val="11971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C9EDC-4456-B46C-F729-0FF4B5A54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2BD0C5-A8CA-8FE1-AF3C-CF87D1D73E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519C1F-C6B9-8FF3-889F-DDF7FDAC1DF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D78B081-7A3E-77F9-E01A-87235A8BBF4B}"/>
              </a:ext>
            </a:extLst>
          </p:cNvPr>
          <p:cNvSpPr>
            <a:spLocks noGrp="1"/>
          </p:cNvSpPr>
          <p:nvPr>
            <p:ph type="sldNum" sz="quarter" idx="5"/>
          </p:nvPr>
        </p:nvSpPr>
        <p:spPr/>
        <p:txBody>
          <a:bodyPr/>
          <a:lstStyle/>
          <a:p>
            <a:fld id="{555EF3A2-76C2-41E1-BA41-EF80771C3848}" type="slidenum">
              <a:rPr lang="en-GB" smtClean="0"/>
              <a:t>3</a:t>
            </a:fld>
            <a:endParaRPr lang="en-GB"/>
          </a:p>
        </p:txBody>
      </p:sp>
    </p:spTree>
    <p:extLst>
      <p:ext uri="{BB962C8B-B14F-4D97-AF65-F5344CB8AC3E}">
        <p14:creationId xmlns:p14="http://schemas.microsoft.com/office/powerpoint/2010/main" val="3426416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2B60F-1CC5-C7B5-7C73-F0D9C7E7C4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8F7C3D-737D-6575-4F8C-43C080DEB4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98602-3009-2681-AA25-6EEAB3678CC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9B2D2F1-CDCC-D5A6-2F34-A01AEF8D3652}"/>
              </a:ext>
            </a:extLst>
          </p:cNvPr>
          <p:cNvSpPr>
            <a:spLocks noGrp="1"/>
          </p:cNvSpPr>
          <p:nvPr>
            <p:ph type="sldNum" sz="quarter" idx="5"/>
          </p:nvPr>
        </p:nvSpPr>
        <p:spPr/>
        <p:txBody>
          <a:bodyPr/>
          <a:lstStyle/>
          <a:p>
            <a:fld id="{555EF3A2-76C2-41E1-BA41-EF80771C3848}" type="slidenum">
              <a:rPr lang="en-GB" smtClean="0"/>
              <a:t>30</a:t>
            </a:fld>
            <a:endParaRPr lang="en-GB"/>
          </a:p>
        </p:txBody>
      </p:sp>
    </p:spTree>
    <p:extLst>
      <p:ext uri="{BB962C8B-B14F-4D97-AF65-F5344CB8AC3E}">
        <p14:creationId xmlns:p14="http://schemas.microsoft.com/office/powerpoint/2010/main" val="2674965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4A03F-6040-6B10-506F-A96711D39A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AB9C6-0D02-1471-7139-FBAA062E0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E30BC0-061E-C12A-8397-47AC3E04794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C6CC67E-FFCC-4DC0-4ED2-83B5761F41B0}"/>
              </a:ext>
            </a:extLst>
          </p:cNvPr>
          <p:cNvSpPr>
            <a:spLocks noGrp="1"/>
          </p:cNvSpPr>
          <p:nvPr>
            <p:ph type="sldNum" sz="quarter" idx="5"/>
          </p:nvPr>
        </p:nvSpPr>
        <p:spPr/>
        <p:txBody>
          <a:bodyPr/>
          <a:lstStyle/>
          <a:p>
            <a:fld id="{555EF3A2-76C2-41E1-BA41-EF80771C3848}" type="slidenum">
              <a:rPr lang="en-GB" smtClean="0"/>
              <a:t>31</a:t>
            </a:fld>
            <a:endParaRPr lang="en-GB"/>
          </a:p>
        </p:txBody>
      </p:sp>
    </p:spTree>
    <p:extLst>
      <p:ext uri="{BB962C8B-B14F-4D97-AF65-F5344CB8AC3E}">
        <p14:creationId xmlns:p14="http://schemas.microsoft.com/office/powerpoint/2010/main" val="444955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9794E-6454-B630-373A-D728414FA3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B42631-DB94-3FB0-E3A4-64C5F2824A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84EAEE-65FA-B973-3D69-43C20EEDEFE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F0B7100-BEF4-8CC0-43A6-6712CFFD7B09}"/>
              </a:ext>
            </a:extLst>
          </p:cNvPr>
          <p:cNvSpPr>
            <a:spLocks noGrp="1"/>
          </p:cNvSpPr>
          <p:nvPr>
            <p:ph type="sldNum" sz="quarter" idx="5"/>
          </p:nvPr>
        </p:nvSpPr>
        <p:spPr/>
        <p:txBody>
          <a:bodyPr/>
          <a:lstStyle/>
          <a:p>
            <a:fld id="{555EF3A2-76C2-41E1-BA41-EF80771C3848}" type="slidenum">
              <a:rPr lang="en-GB" smtClean="0"/>
              <a:t>32</a:t>
            </a:fld>
            <a:endParaRPr lang="en-GB"/>
          </a:p>
        </p:txBody>
      </p:sp>
    </p:spTree>
    <p:extLst>
      <p:ext uri="{BB962C8B-B14F-4D97-AF65-F5344CB8AC3E}">
        <p14:creationId xmlns:p14="http://schemas.microsoft.com/office/powerpoint/2010/main" val="2719048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5055F0-6257-1C2C-A89D-390C6051EF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337010-C296-2E06-2299-DB6A778C18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3E71C5-FE8B-23BC-F80F-0D2A7C61473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36AE781-DD66-DD69-2C88-B507573E846C}"/>
              </a:ext>
            </a:extLst>
          </p:cNvPr>
          <p:cNvSpPr>
            <a:spLocks noGrp="1"/>
          </p:cNvSpPr>
          <p:nvPr>
            <p:ph type="sldNum" sz="quarter" idx="5"/>
          </p:nvPr>
        </p:nvSpPr>
        <p:spPr/>
        <p:txBody>
          <a:bodyPr/>
          <a:lstStyle/>
          <a:p>
            <a:fld id="{555EF3A2-76C2-41E1-BA41-EF80771C3848}" type="slidenum">
              <a:rPr lang="en-GB" smtClean="0"/>
              <a:t>33</a:t>
            </a:fld>
            <a:endParaRPr lang="en-GB"/>
          </a:p>
        </p:txBody>
      </p:sp>
    </p:spTree>
    <p:extLst>
      <p:ext uri="{BB962C8B-B14F-4D97-AF65-F5344CB8AC3E}">
        <p14:creationId xmlns:p14="http://schemas.microsoft.com/office/powerpoint/2010/main" val="3256465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4468A-9032-8397-BE96-5BC217ED1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2E096-CB92-C95F-86D7-67CB21DE72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27FE7-F5D0-A689-1563-6BB7D9F23B5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563BD0D-1822-C1A7-2136-F42361C21749}"/>
              </a:ext>
            </a:extLst>
          </p:cNvPr>
          <p:cNvSpPr>
            <a:spLocks noGrp="1"/>
          </p:cNvSpPr>
          <p:nvPr>
            <p:ph type="sldNum" sz="quarter" idx="5"/>
          </p:nvPr>
        </p:nvSpPr>
        <p:spPr/>
        <p:txBody>
          <a:bodyPr/>
          <a:lstStyle/>
          <a:p>
            <a:fld id="{555EF3A2-76C2-41E1-BA41-EF80771C3848}" type="slidenum">
              <a:rPr lang="en-GB" smtClean="0"/>
              <a:t>34</a:t>
            </a:fld>
            <a:endParaRPr lang="en-GB"/>
          </a:p>
        </p:txBody>
      </p:sp>
    </p:spTree>
    <p:extLst>
      <p:ext uri="{BB962C8B-B14F-4D97-AF65-F5344CB8AC3E}">
        <p14:creationId xmlns:p14="http://schemas.microsoft.com/office/powerpoint/2010/main" val="25410618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48548-0A1E-9D33-5FA8-5B72FE03A3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99310B-952A-DB12-3B60-E062444938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717D61-BDC6-3082-F8B9-EC30AC886FD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7B1C993-DC6E-6FC7-C415-7DA409F53553}"/>
              </a:ext>
            </a:extLst>
          </p:cNvPr>
          <p:cNvSpPr>
            <a:spLocks noGrp="1"/>
          </p:cNvSpPr>
          <p:nvPr>
            <p:ph type="sldNum" sz="quarter" idx="5"/>
          </p:nvPr>
        </p:nvSpPr>
        <p:spPr/>
        <p:txBody>
          <a:bodyPr/>
          <a:lstStyle/>
          <a:p>
            <a:fld id="{555EF3A2-76C2-41E1-BA41-EF80771C3848}" type="slidenum">
              <a:rPr lang="en-GB" smtClean="0"/>
              <a:t>35</a:t>
            </a:fld>
            <a:endParaRPr lang="en-GB"/>
          </a:p>
        </p:txBody>
      </p:sp>
    </p:spTree>
    <p:extLst>
      <p:ext uri="{BB962C8B-B14F-4D97-AF65-F5344CB8AC3E}">
        <p14:creationId xmlns:p14="http://schemas.microsoft.com/office/powerpoint/2010/main" val="35006988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8C7B1-44EB-F828-31FA-74899AAFFD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C3DF65-CC5B-A394-D08F-4E5080F859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B8ABE1-439A-4D0B-1412-8D45F90B29D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0DB080A-6307-E6CD-1382-54B231660CB6}"/>
              </a:ext>
            </a:extLst>
          </p:cNvPr>
          <p:cNvSpPr>
            <a:spLocks noGrp="1"/>
          </p:cNvSpPr>
          <p:nvPr>
            <p:ph type="sldNum" sz="quarter" idx="5"/>
          </p:nvPr>
        </p:nvSpPr>
        <p:spPr/>
        <p:txBody>
          <a:bodyPr/>
          <a:lstStyle/>
          <a:p>
            <a:fld id="{555EF3A2-76C2-41E1-BA41-EF80771C3848}" type="slidenum">
              <a:rPr lang="en-GB" smtClean="0"/>
              <a:t>36</a:t>
            </a:fld>
            <a:endParaRPr lang="en-GB"/>
          </a:p>
        </p:txBody>
      </p:sp>
    </p:spTree>
    <p:extLst>
      <p:ext uri="{BB962C8B-B14F-4D97-AF65-F5344CB8AC3E}">
        <p14:creationId xmlns:p14="http://schemas.microsoft.com/office/powerpoint/2010/main" val="701570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18679-DB44-02DA-CF9D-7C93C3ACF5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77CA1D-2D7F-9AD5-296B-12C343D6E9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2A1F86-21EC-F1B2-ABA0-912B05A720E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4F9D514-E2AF-A186-26CF-C9D977263473}"/>
              </a:ext>
            </a:extLst>
          </p:cNvPr>
          <p:cNvSpPr>
            <a:spLocks noGrp="1"/>
          </p:cNvSpPr>
          <p:nvPr>
            <p:ph type="sldNum" sz="quarter" idx="5"/>
          </p:nvPr>
        </p:nvSpPr>
        <p:spPr/>
        <p:txBody>
          <a:bodyPr/>
          <a:lstStyle/>
          <a:p>
            <a:fld id="{555EF3A2-76C2-41E1-BA41-EF80771C3848}" type="slidenum">
              <a:rPr lang="en-GB" smtClean="0"/>
              <a:t>37</a:t>
            </a:fld>
            <a:endParaRPr lang="en-GB"/>
          </a:p>
        </p:txBody>
      </p:sp>
    </p:spTree>
    <p:extLst>
      <p:ext uri="{BB962C8B-B14F-4D97-AF65-F5344CB8AC3E}">
        <p14:creationId xmlns:p14="http://schemas.microsoft.com/office/powerpoint/2010/main" val="20661445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6943B4-D0A4-A44F-D4BE-3577839804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776588-C46F-B4E7-5FB2-F2D50A66C6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735897-F36C-8090-BEB6-8FFD3E09377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019012F-4D2A-79D1-5001-3DE62AB4EBFD}"/>
              </a:ext>
            </a:extLst>
          </p:cNvPr>
          <p:cNvSpPr>
            <a:spLocks noGrp="1"/>
          </p:cNvSpPr>
          <p:nvPr>
            <p:ph type="sldNum" sz="quarter" idx="5"/>
          </p:nvPr>
        </p:nvSpPr>
        <p:spPr/>
        <p:txBody>
          <a:bodyPr/>
          <a:lstStyle/>
          <a:p>
            <a:fld id="{555EF3A2-76C2-41E1-BA41-EF80771C3848}" type="slidenum">
              <a:rPr lang="en-GB" smtClean="0"/>
              <a:t>38</a:t>
            </a:fld>
            <a:endParaRPr lang="en-GB"/>
          </a:p>
        </p:txBody>
      </p:sp>
    </p:spTree>
    <p:extLst>
      <p:ext uri="{BB962C8B-B14F-4D97-AF65-F5344CB8AC3E}">
        <p14:creationId xmlns:p14="http://schemas.microsoft.com/office/powerpoint/2010/main" val="3059963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392B2-77DA-2982-1671-B6125B1099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A3BFEA-2014-E898-0B16-950D149DD2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67D7DD-4F3F-36BA-ECC5-15FD2BE1A01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0B0839B-52E4-496A-844B-5A4E43354700}"/>
              </a:ext>
            </a:extLst>
          </p:cNvPr>
          <p:cNvSpPr>
            <a:spLocks noGrp="1"/>
          </p:cNvSpPr>
          <p:nvPr>
            <p:ph type="sldNum" sz="quarter" idx="5"/>
          </p:nvPr>
        </p:nvSpPr>
        <p:spPr/>
        <p:txBody>
          <a:bodyPr/>
          <a:lstStyle/>
          <a:p>
            <a:fld id="{555EF3A2-76C2-41E1-BA41-EF80771C3848}" type="slidenum">
              <a:rPr lang="en-GB" smtClean="0"/>
              <a:t>39</a:t>
            </a:fld>
            <a:endParaRPr lang="en-GB"/>
          </a:p>
        </p:txBody>
      </p:sp>
    </p:spTree>
    <p:extLst>
      <p:ext uri="{BB962C8B-B14F-4D97-AF65-F5344CB8AC3E}">
        <p14:creationId xmlns:p14="http://schemas.microsoft.com/office/powerpoint/2010/main" val="20787877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1202F-BA55-5C1D-33AC-5F3A14EB77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DE7776-455A-95B4-D42A-D906FEA42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A4643-6BAA-A6E3-055A-A1C1D4FC47A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04C5169-6A58-7355-5E30-C80887EC8C45}"/>
              </a:ext>
            </a:extLst>
          </p:cNvPr>
          <p:cNvSpPr>
            <a:spLocks noGrp="1"/>
          </p:cNvSpPr>
          <p:nvPr>
            <p:ph type="sldNum" sz="quarter" idx="5"/>
          </p:nvPr>
        </p:nvSpPr>
        <p:spPr/>
        <p:txBody>
          <a:bodyPr/>
          <a:lstStyle/>
          <a:p>
            <a:fld id="{555EF3A2-76C2-41E1-BA41-EF80771C3848}" type="slidenum">
              <a:rPr lang="en-GB" smtClean="0"/>
              <a:t>4</a:t>
            </a:fld>
            <a:endParaRPr lang="en-GB"/>
          </a:p>
        </p:txBody>
      </p:sp>
    </p:spTree>
    <p:extLst>
      <p:ext uri="{BB962C8B-B14F-4D97-AF65-F5344CB8AC3E}">
        <p14:creationId xmlns:p14="http://schemas.microsoft.com/office/powerpoint/2010/main" val="1852370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A41E7A-70E8-33C5-0D84-2391132BF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0BED87-46E1-5550-86AF-79DE727C2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AA15F1-6D7A-734E-3AC7-7CC065B12BB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377F1CC-AAC1-80D3-5C22-AF5188643378}"/>
              </a:ext>
            </a:extLst>
          </p:cNvPr>
          <p:cNvSpPr>
            <a:spLocks noGrp="1"/>
          </p:cNvSpPr>
          <p:nvPr>
            <p:ph type="sldNum" sz="quarter" idx="5"/>
          </p:nvPr>
        </p:nvSpPr>
        <p:spPr/>
        <p:txBody>
          <a:bodyPr/>
          <a:lstStyle/>
          <a:p>
            <a:fld id="{555EF3A2-76C2-41E1-BA41-EF80771C3848}" type="slidenum">
              <a:rPr lang="en-GB" smtClean="0"/>
              <a:t>40</a:t>
            </a:fld>
            <a:endParaRPr lang="en-GB"/>
          </a:p>
        </p:txBody>
      </p:sp>
    </p:spTree>
    <p:extLst>
      <p:ext uri="{BB962C8B-B14F-4D97-AF65-F5344CB8AC3E}">
        <p14:creationId xmlns:p14="http://schemas.microsoft.com/office/powerpoint/2010/main" val="28866951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72C7B-78F5-3B9E-3DED-FE9D51917F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489D1D-0E9A-FE6B-D5D6-1A59444D85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6E1D78-86B1-A7FD-2560-924E66E329D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338C55E-CD1A-961A-F3FA-EAA21A3E4E77}"/>
              </a:ext>
            </a:extLst>
          </p:cNvPr>
          <p:cNvSpPr>
            <a:spLocks noGrp="1"/>
          </p:cNvSpPr>
          <p:nvPr>
            <p:ph type="sldNum" sz="quarter" idx="5"/>
          </p:nvPr>
        </p:nvSpPr>
        <p:spPr/>
        <p:txBody>
          <a:bodyPr/>
          <a:lstStyle/>
          <a:p>
            <a:fld id="{555EF3A2-76C2-41E1-BA41-EF80771C3848}" type="slidenum">
              <a:rPr lang="en-GB" smtClean="0"/>
              <a:t>41</a:t>
            </a:fld>
            <a:endParaRPr lang="en-GB"/>
          </a:p>
        </p:txBody>
      </p:sp>
    </p:spTree>
    <p:extLst>
      <p:ext uri="{BB962C8B-B14F-4D97-AF65-F5344CB8AC3E}">
        <p14:creationId xmlns:p14="http://schemas.microsoft.com/office/powerpoint/2010/main" val="36235316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30080-56E5-28F3-3B54-3CC395A36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9BB75C-3EBA-32C3-0162-5EEDF8D6F7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D3D1BE-B1B0-D5D3-8C6A-2DAC7E21DC9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C0F1F0D-71B7-1BF9-63A8-80D08DE1A424}"/>
              </a:ext>
            </a:extLst>
          </p:cNvPr>
          <p:cNvSpPr>
            <a:spLocks noGrp="1"/>
          </p:cNvSpPr>
          <p:nvPr>
            <p:ph type="sldNum" sz="quarter" idx="5"/>
          </p:nvPr>
        </p:nvSpPr>
        <p:spPr/>
        <p:txBody>
          <a:bodyPr/>
          <a:lstStyle/>
          <a:p>
            <a:fld id="{555EF3A2-76C2-41E1-BA41-EF80771C3848}" type="slidenum">
              <a:rPr lang="en-GB" smtClean="0"/>
              <a:t>42</a:t>
            </a:fld>
            <a:endParaRPr lang="en-GB"/>
          </a:p>
        </p:txBody>
      </p:sp>
    </p:spTree>
    <p:extLst>
      <p:ext uri="{BB962C8B-B14F-4D97-AF65-F5344CB8AC3E}">
        <p14:creationId xmlns:p14="http://schemas.microsoft.com/office/powerpoint/2010/main" val="40881611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9BA82-FC30-4C96-CDFF-1CB5DC2A0C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83D568-8CB0-1EDA-2DE4-B731EF294F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2F001E-1ABC-DCA3-DD54-CE9FD553E54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28B4A0C-6624-B3FA-A03C-CA8FC43AD065}"/>
              </a:ext>
            </a:extLst>
          </p:cNvPr>
          <p:cNvSpPr>
            <a:spLocks noGrp="1"/>
          </p:cNvSpPr>
          <p:nvPr>
            <p:ph type="sldNum" sz="quarter" idx="5"/>
          </p:nvPr>
        </p:nvSpPr>
        <p:spPr/>
        <p:txBody>
          <a:bodyPr/>
          <a:lstStyle/>
          <a:p>
            <a:fld id="{555EF3A2-76C2-41E1-BA41-EF80771C3848}" type="slidenum">
              <a:rPr lang="en-GB" smtClean="0"/>
              <a:t>43</a:t>
            </a:fld>
            <a:endParaRPr lang="en-GB"/>
          </a:p>
        </p:txBody>
      </p:sp>
    </p:spTree>
    <p:extLst>
      <p:ext uri="{BB962C8B-B14F-4D97-AF65-F5344CB8AC3E}">
        <p14:creationId xmlns:p14="http://schemas.microsoft.com/office/powerpoint/2010/main" val="9960842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0D21D-8D14-F770-E5C7-0BDE14F034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29C38A-21EC-81EA-ED68-79334A58A0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3DEB5-AB71-76FA-5589-F09D11626E7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55D28F5-6F9A-4738-36D7-33C26F11E560}"/>
              </a:ext>
            </a:extLst>
          </p:cNvPr>
          <p:cNvSpPr>
            <a:spLocks noGrp="1"/>
          </p:cNvSpPr>
          <p:nvPr>
            <p:ph type="sldNum" sz="quarter" idx="5"/>
          </p:nvPr>
        </p:nvSpPr>
        <p:spPr/>
        <p:txBody>
          <a:bodyPr/>
          <a:lstStyle/>
          <a:p>
            <a:fld id="{555EF3A2-76C2-41E1-BA41-EF80771C3848}" type="slidenum">
              <a:rPr lang="en-GB" smtClean="0"/>
              <a:t>44</a:t>
            </a:fld>
            <a:endParaRPr lang="en-GB"/>
          </a:p>
        </p:txBody>
      </p:sp>
    </p:spTree>
    <p:extLst>
      <p:ext uri="{BB962C8B-B14F-4D97-AF65-F5344CB8AC3E}">
        <p14:creationId xmlns:p14="http://schemas.microsoft.com/office/powerpoint/2010/main" val="1648286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7BD005-FF46-2D23-9421-279FA30F4F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67E672-C58D-7163-E1AC-6EE07B0763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62D955-6024-F837-92CD-462F0FC8EB9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DBF9C77-1F48-AE1B-A6EE-6D3B2288E900}"/>
              </a:ext>
            </a:extLst>
          </p:cNvPr>
          <p:cNvSpPr>
            <a:spLocks noGrp="1"/>
          </p:cNvSpPr>
          <p:nvPr>
            <p:ph type="sldNum" sz="quarter" idx="5"/>
          </p:nvPr>
        </p:nvSpPr>
        <p:spPr/>
        <p:txBody>
          <a:bodyPr/>
          <a:lstStyle/>
          <a:p>
            <a:fld id="{555EF3A2-76C2-41E1-BA41-EF80771C3848}" type="slidenum">
              <a:rPr lang="en-GB" smtClean="0"/>
              <a:t>45</a:t>
            </a:fld>
            <a:endParaRPr lang="en-GB"/>
          </a:p>
        </p:txBody>
      </p:sp>
    </p:spTree>
    <p:extLst>
      <p:ext uri="{BB962C8B-B14F-4D97-AF65-F5344CB8AC3E}">
        <p14:creationId xmlns:p14="http://schemas.microsoft.com/office/powerpoint/2010/main" val="20014192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E5BAB-F2D6-7CFF-AA16-73BDDEEFED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974E1-A3D4-03DB-46F6-1F5617B2E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836AF0-F1E6-E01C-703C-F8B9E5D2EFD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405BF21-48AF-471D-541A-B540E7EE9C91}"/>
              </a:ext>
            </a:extLst>
          </p:cNvPr>
          <p:cNvSpPr>
            <a:spLocks noGrp="1"/>
          </p:cNvSpPr>
          <p:nvPr>
            <p:ph type="sldNum" sz="quarter" idx="5"/>
          </p:nvPr>
        </p:nvSpPr>
        <p:spPr/>
        <p:txBody>
          <a:bodyPr/>
          <a:lstStyle/>
          <a:p>
            <a:fld id="{555EF3A2-76C2-41E1-BA41-EF80771C3848}" type="slidenum">
              <a:rPr lang="en-GB" smtClean="0"/>
              <a:t>46</a:t>
            </a:fld>
            <a:endParaRPr lang="en-GB"/>
          </a:p>
        </p:txBody>
      </p:sp>
    </p:spTree>
    <p:extLst>
      <p:ext uri="{BB962C8B-B14F-4D97-AF65-F5344CB8AC3E}">
        <p14:creationId xmlns:p14="http://schemas.microsoft.com/office/powerpoint/2010/main" val="2614863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76715-DCD4-8DA2-EA9C-3C416F8CC2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3CAE1D-BA03-0F15-478B-23B2C17928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B8D02F-C3CA-C8DC-3873-8D605A5D2E6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6C2445F-D6CF-F20E-254E-309227F87777}"/>
              </a:ext>
            </a:extLst>
          </p:cNvPr>
          <p:cNvSpPr>
            <a:spLocks noGrp="1"/>
          </p:cNvSpPr>
          <p:nvPr>
            <p:ph type="sldNum" sz="quarter" idx="5"/>
          </p:nvPr>
        </p:nvSpPr>
        <p:spPr/>
        <p:txBody>
          <a:bodyPr/>
          <a:lstStyle/>
          <a:p>
            <a:fld id="{555EF3A2-76C2-41E1-BA41-EF80771C3848}" type="slidenum">
              <a:rPr lang="en-GB" smtClean="0"/>
              <a:t>47</a:t>
            </a:fld>
            <a:endParaRPr lang="en-GB"/>
          </a:p>
        </p:txBody>
      </p:sp>
    </p:spTree>
    <p:extLst>
      <p:ext uri="{BB962C8B-B14F-4D97-AF65-F5344CB8AC3E}">
        <p14:creationId xmlns:p14="http://schemas.microsoft.com/office/powerpoint/2010/main" val="29518421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75386-3837-3173-A066-F033A7C408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85EF32-05F7-7794-CB99-EB5DCE99D4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55602F-64F8-0D66-50FE-237A97DAC80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DBFD14C-8B6E-37DA-7C35-8AE245DA57E0}"/>
              </a:ext>
            </a:extLst>
          </p:cNvPr>
          <p:cNvSpPr>
            <a:spLocks noGrp="1"/>
          </p:cNvSpPr>
          <p:nvPr>
            <p:ph type="sldNum" sz="quarter" idx="5"/>
          </p:nvPr>
        </p:nvSpPr>
        <p:spPr/>
        <p:txBody>
          <a:bodyPr/>
          <a:lstStyle/>
          <a:p>
            <a:fld id="{555EF3A2-76C2-41E1-BA41-EF80771C3848}" type="slidenum">
              <a:rPr lang="en-GB" smtClean="0"/>
              <a:t>48</a:t>
            </a:fld>
            <a:endParaRPr lang="en-GB"/>
          </a:p>
        </p:txBody>
      </p:sp>
    </p:spTree>
    <p:extLst>
      <p:ext uri="{BB962C8B-B14F-4D97-AF65-F5344CB8AC3E}">
        <p14:creationId xmlns:p14="http://schemas.microsoft.com/office/powerpoint/2010/main" val="574714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11A3C-CDA2-7222-3397-D7673FC392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05EBA-DC29-4D71-CCA3-5CFCA9C9C3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57572E-795F-C892-72EF-0BBC0126E05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1C161BB-2F5E-781A-30D4-B32277A801D3}"/>
              </a:ext>
            </a:extLst>
          </p:cNvPr>
          <p:cNvSpPr>
            <a:spLocks noGrp="1"/>
          </p:cNvSpPr>
          <p:nvPr>
            <p:ph type="sldNum" sz="quarter" idx="5"/>
          </p:nvPr>
        </p:nvSpPr>
        <p:spPr/>
        <p:txBody>
          <a:bodyPr/>
          <a:lstStyle/>
          <a:p>
            <a:fld id="{555EF3A2-76C2-41E1-BA41-EF80771C3848}" type="slidenum">
              <a:rPr lang="en-GB" smtClean="0"/>
              <a:t>49</a:t>
            </a:fld>
            <a:endParaRPr lang="en-GB"/>
          </a:p>
        </p:txBody>
      </p:sp>
    </p:spTree>
    <p:extLst>
      <p:ext uri="{BB962C8B-B14F-4D97-AF65-F5344CB8AC3E}">
        <p14:creationId xmlns:p14="http://schemas.microsoft.com/office/powerpoint/2010/main" val="1827559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6A7AE-1DF7-1050-BA6D-4F86A462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5F9E49-B817-F1AC-BB6F-79B968C2F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65334E-B74A-711C-9B96-2FAEFCFDB57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C64F2FD-D947-0593-33E8-E955D9705A94}"/>
              </a:ext>
            </a:extLst>
          </p:cNvPr>
          <p:cNvSpPr>
            <a:spLocks noGrp="1"/>
          </p:cNvSpPr>
          <p:nvPr>
            <p:ph type="sldNum" sz="quarter" idx="5"/>
          </p:nvPr>
        </p:nvSpPr>
        <p:spPr/>
        <p:txBody>
          <a:bodyPr/>
          <a:lstStyle/>
          <a:p>
            <a:fld id="{555EF3A2-76C2-41E1-BA41-EF80771C3848}" type="slidenum">
              <a:rPr lang="en-GB" smtClean="0"/>
              <a:t>5</a:t>
            </a:fld>
            <a:endParaRPr lang="en-GB"/>
          </a:p>
        </p:txBody>
      </p:sp>
    </p:spTree>
    <p:extLst>
      <p:ext uri="{BB962C8B-B14F-4D97-AF65-F5344CB8AC3E}">
        <p14:creationId xmlns:p14="http://schemas.microsoft.com/office/powerpoint/2010/main" val="38819503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5D092-B28B-4993-7786-B8923FAE23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F50128-687D-FC24-0F2F-36D45DA5BB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7DC19C-DFD7-60BF-A843-D6F0453E323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021841C-D34C-72E0-02E4-93EBE7441ED4}"/>
              </a:ext>
            </a:extLst>
          </p:cNvPr>
          <p:cNvSpPr>
            <a:spLocks noGrp="1"/>
          </p:cNvSpPr>
          <p:nvPr>
            <p:ph type="sldNum" sz="quarter" idx="5"/>
          </p:nvPr>
        </p:nvSpPr>
        <p:spPr/>
        <p:txBody>
          <a:bodyPr/>
          <a:lstStyle/>
          <a:p>
            <a:fld id="{555EF3A2-76C2-41E1-BA41-EF80771C3848}" type="slidenum">
              <a:rPr lang="en-GB" smtClean="0"/>
              <a:t>50</a:t>
            </a:fld>
            <a:endParaRPr lang="en-GB"/>
          </a:p>
        </p:txBody>
      </p:sp>
    </p:spTree>
    <p:extLst>
      <p:ext uri="{BB962C8B-B14F-4D97-AF65-F5344CB8AC3E}">
        <p14:creationId xmlns:p14="http://schemas.microsoft.com/office/powerpoint/2010/main" val="30987839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0C25C-D483-C6A6-5CB5-C55177D2AB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49D26-EF88-599F-0BDA-66C7ECFABF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D44AFD-5459-F12C-A9B4-54212F6EB3D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C4F8D6C-2A10-454F-2147-E72BF6E73139}"/>
              </a:ext>
            </a:extLst>
          </p:cNvPr>
          <p:cNvSpPr>
            <a:spLocks noGrp="1"/>
          </p:cNvSpPr>
          <p:nvPr>
            <p:ph type="sldNum" sz="quarter" idx="5"/>
          </p:nvPr>
        </p:nvSpPr>
        <p:spPr/>
        <p:txBody>
          <a:bodyPr/>
          <a:lstStyle/>
          <a:p>
            <a:fld id="{555EF3A2-76C2-41E1-BA41-EF80771C3848}" type="slidenum">
              <a:rPr lang="en-GB" smtClean="0"/>
              <a:t>51</a:t>
            </a:fld>
            <a:endParaRPr lang="en-GB"/>
          </a:p>
        </p:txBody>
      </p:sp>
    </p:spTree>
    <p:extLst>
      <p:ext uri="{BB962C8B-B14F-4D97-AF65-F5344CB8AC3E}">
        <p14:creationId xmlns:p14="http://schemas.microsoft.com/office/powerpoint/2010/main" val="34142121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3D144-46D5-58C9-3415-1012B0F066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A3B2A7-6F98-3E8D-B3B7-FB8BF80B9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D9C7A7-A413-89F5-DC6D-85BF4765828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4D21367-1948-4A25-DBF2-5ED78DDF0970}"/>
              </a:ext>
            </a:extLst>
          </p:cNvPr>
          <p:cNvSpPr>
            <a:spLocks noGrp="1"/>
          </p:cNvSpPr>
          <p:nvPr>
            <p:ph type="sldNum" sz="quarter" idx="5"/>
          </p:nvPr>
        </p:nvSpPr>
        <p:spPr/>
        <p:txBody>
          <a:bodyPr/>
          <a:lstStyle/>
          <a:p>
            <a:fld id="{555EF3A2-76C2-41E1-BA41-EF80771C3848}" type="slidenum">
              <a:rPr lang="en-GB" smtClean="0"/>
              <a:t>52</a:t>
            </a:fld>
            <a:endParaRPr lang="en-GB"/>
          </a:p>
        </p:txBody>
      </p:sp>
    </p:spTree>
    <p:extLst>
      <p:ext uri="{BB962C8B-B14F-4D97-AF65-F5344CB8AC3E}">
        <p14:creationId xmlns:p14="http://schemas.microsoft.com/office/powerpoint/2010/main" val="1787170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E3318-56E8-3B57-84C0-A0D1BEB7B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8085B8-193D-E37A-48FE-54B02BA545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6C7E75-8937-04A4-A5E4-3D96D5988DA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EE7C6C0-DE77-445B-BAF3-A6792D1A3AD6}"/>
              </a:ext>
            </a:extLst>
          </p:cNvPr>
          <p:cNvSpPr>
            <a:spLocks noGrp="1"/>
          </p:cNvSpPr>
          <p:nvPr>
            <p:ph type="sldNum" sz="quarter" idx="5"/>
          </p:nvPr>
        </p:nvSpPr>
        <p:spPr/>
        <p:txBody>
          <a:bodyPr/>
          <a:lstStyle/>
          <a:p>
            <a:fld id="{555EF3A2-76C2-41E1-BA41-EF80771C3848}" type="slidenum">
              <a:rPr lang="en-GB" smtClean="0"/>
              <a:t>53</a:t>
            </a:fld>
            <a:endParaRPr lang="en-GB"/>
          </a:p>
        </p:txBody>
      </p:sp>
    </p:spTree>
    <p:extLst>
      <p:ext uri="{BB962C8B-B14F-4D97-AF65-F5344CB8AC3E}">
        <p14:creationId xmlns:p14="http://schemas.microsoft.com/office/powerpoint/2010/main" val="25110332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4C6D4-4352-1FF0-45C3-6481D29DFB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F6E40A-5C5A-B052-EB48-2C295D361E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C50A54-7DF1-199E-1870-D2C9E0E0056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F28715A-00D0-5AD9-00CA-5DC543742638}"/>
              </a:ext>
            </a:extLst>
          </p:cNvPr>
          <p:cNvSpPr>
            <a:spLocks noGrp="1"/>
          </p:cNvSpPr>
          <p:nvPr>
            <p:ph type="sldNum" sz="quarter" idx="5"/>
          </p:nvPr>
        </p:nvSpPr>
        <p:spPr/>
        <p:txBody>
          <a:bodyPr/>
          <a:lstStyle/>
          <a:p>
            <a:fld id="{555EF3A2-76C2-41E1-BA41-EF80771C3848}" type="slidenum">
              <a:rPr lang="en-GB" smtClean="0"/>
              <a:t>54</a:t>
            </a:fld>
            <a:endParaRPr lang="en-GB"/>
          </a:p>
        </p:txBody>
      </p:sp>
    </p:spTree>
    <p:extLst>
      <p:ext uri="{BB962C8B-B14F-4D97-AF65-F5344CB8AC3E}">
        <p14:creationId xmlns:p14="http://schemas.microsoft.com/office/powerpoint/2010/main" val="1500313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8E140-3D01-1C41-4FD2-98C53197B1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EE1476-C5C7-6D1A-AE01-6DDA6B2464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55C1F7-1916-0F46-2491-30BD7187061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9780586-5FC2-41F7-693E-AAE074948B4D}"/>
              </a:ext>
            </a:extLst>
          </p:cNvPr>
          <p:cNvSpPr>
            <a:spLocks noGrp="1"/>
          </p:cNvSpPr>
          <p:nvPr>
            <p:ph type="sldNum" sz="quarter" idx="5"/>
          </p:nvPr>
        </p:nvSpPr>
        <p:spPr/>
        <p:txBody>
          <a:bodyPr/>
          <a:lstStyle/>
          <a:p>
            <a:fld id="{555EF3A2-76C2-41E1-BA41-EF80771C3848}" type="slidenum">
              <a:rPr lang="en-GB" smtClean="0"/>
              <a:t>55</a:t>
            </a:fld>
            <a:endParaRPr lang="en-GB"/>
          </a:p>
        </p:txBody>
      </p:sp>
    </p:spTree>
    <p:extLst>
      <p:ext uri="{BB962C8B-B14F-4D97-AF65-F5344CB8AC3E}">
        <p14:creationId xmlns:p14="http://schemas.microsoft.com/office/powerpoint/2010/main" val="21959753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AEBAA-4B08-31F3-9F9E-C6D3F164DD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51C065-7600-D7FB-7709-A28E4B00EA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E17BE0-3697-9DF4-FE36-835C92091F4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DD13E4A-F2DB-3C5F-8C9B-4429AABDD5AD}"/>
              </a:ext>
            </a:extLst>
          </p:cNvPr>
          <p:cNvSpPr>
            <a:spLocks noGrp="1"/>
          </p:cNvSpPr>
          <p:nvPr>
            <p:ph type="sldNum" sz="quarter" idx="5"/>
          </p:nvPr>
        </p:nvSpPr>
        <p:spPr/>
        <p:txBody>
          <a:bodyPr/>
          <a:lstStyle/>
          <a:p>
            <a:fld id="{555EF3A2-76C2-41E1-BA41-EF80771C3848}" type="slidenum">
              <a:rPr lang="en-GB" smtClean="0"/>
              <a:t>56</a:t>
            </a:fld>
            <a:endParaRPr lang="en-GB"/>
          </a:p>
        </p:txBody>
      </p:sp>
    </p:spTree>
    <p:extLst>
      <p:ext uri="{BB962C8B-B14F-4D97-AF65-F5344CB8AC3E}">
        <p14:creationId xmlns:p14="http://schemas.microsoft.com/office/powerpoint/2010/main" val="1854361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9C4EE-E316-7C91-60D5-0443557B64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03BF16-C492-4D48-D917-286C01ABB9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ABC62E-60CC-89A6-B359-102C58DAD64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943F2B9-74C7-F948-3F39-780073809E64}"/>
              </a:ext>
            </a:extLst>
          </p:cNvPr>
          <p:cNvSpPr>
            <a:spLocks noGrp="1"/>
          </p:cNvSpPr>
          <p:nvPr>
            <p:ph type="sldNum" sz="quarter" idx="5"/>
          </p:nvPr>
        </p:nvSpPr>
        <p:spPr/>
        <p:txBody>
          <a:bodyPr/>
          <a:lstStyle/>
          <a:p>
            <a:fld id="{555EF3A2-76C2-41E1-BA41-EF80771C3848}" type="slidenum">
              <a:rPr lang="en-GB" smtClean="0"/>
              <a:t>57</a:t>
            </a:fld>
            <a:endParaRPr lang="en-GB"/>
          </a:p>
        </p:txBody>
      </p:sp>
    </p:spTree>
    <p:extLst>
      <p:ext uri="{BB962C8B-B14F-4D97-AF65-F5344CB8AC3E}">
        <p14:creationId xmlns:p14="http://schemas.microsoft.com/office/powerpoint/2010/main" val="17675206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CE619-980A-470C-DED6-60F189F525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974DE7-3600-DA72-E365-3A2BAF1A0C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FCABD3-7882-D1FB-0EA1-E0C0F6687EE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A4DDB2B-0557-D779-C89B-A251CAF90389}"/>
              </a:ext>
            </a:extLst>
          </p:cNvPr>
          <p:cNvSpPr>
            <a:spLocks noGrp="1"/>
          </p:cNvSpPr>
          <p:nvPr>
            <p:ph type="sldNum" sz="quarter" idx="5"/>
          </p:nvPr>
        </p:nvSpPr>
        <p:spPr/>
        <p:txBody>
          <a:bodyPr/>
          <a:lstStyle/>
          <a:p>
            <a:fld id="{555EF3A2-76C2-41E1-BA41-EF80771C3848}" type="slidenum">
              <a:rPr lang="en-GB" smtClean="0"/>
              <a:t>58</a:t>
            </a:fld>
            <a:endParaRPr lang="en-GB"/>
          </a:p>
        </p:txBody>
      </p:sp>
    </p:spTree>
    <p:extLst>
      <p:ext uri="{BB962C8B-B14F-4D97-AF65-F5344CB8AC3E}">
        <p14:creationId xmlns:p14="http://schemas.microsoft.com/office/powerpoint/2010/main" val="3446497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F30D4-FC49-CCC0-6677-FE10330974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BB158B-E22B-F4DA-9CAD-BF9F42C493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7F2A24-0538-C56B-27D7-C95D22BFAD9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E897786-14E1-EE61-C8FE-3C5EA3507FBD}"/>
              </a:ext>
            </a:extLst>
          </p:cNvPr>
          <p:cNvSpPr>
            <a:spLocks noGrp="1"/>
          </p:cNvSpPr>
          <p:nvPr>
            <p:ph type="sldNum" sz="quarter" idx="5"/>
          </p:nvPr>
        </p:nvSpPr>
        <p:spPr/>
        <p:txBody>
          <a:bodyPr/>
          <a:lstStyle/>
          <a:p>
            <a:fld id="{555EF3A2-76C2-41E1-BA41-EF80771C3848}" type="slidenum">
              <a:rPr lang="en-GB" smtClean="0"/>
              <a:t>59</a:t>
            </a:fld>
            <a:endParaRPr lang="en-GB"/>
          </a:p>
        </p:txBody>
      </p:sp>
    </p:spTree>
    <p:extLst>
      <p:ext uri="{BB962C8B-B14F-4D97-AF65-F5344CB8AC3E}">
        <p14:creationId xmlns:p14="http://schemas.microsoft.com/office/powerpoint/2010/main" val="2783677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04612-6AAE-A2BF-1FB9-7306787658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315A4B-7EFD-8A93-8E2A-15BC3A1FE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B4221-41CB-3950-C536-DA15AF8D42B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AD0ECE2-8BF7-AEC1-6A94-B0750CEE777F}"/>
              </a:ext>
            </a:extLst>
          </p:cNvPr>
          <p:cNvSpPr>
            <a:spLocks noGrp="1"/>
          </p:cNvSpPr>
          <p:nvPr>
            <p:ph type="sldNum" sz="quarter" idx="5"/>
          </p:nvPr>
        </p:nvSpPr>
        <p:spPr/>
        <p:txBody>
          <a:bodyPr/>
          <a:lstStyle/>
          <a:p>
            <a:fld id="{555EF3A2-76C2-41E1-BA41-EF80771C3848}" type="slidenum">
              <a:rPr lang="en-GB" smtClean="0"/>
              <a:t>6</a:t>
            </a:fld>
            <a:endParaRPr lang="en-GB"/>
          </a:p>
        </p:txBody>
      </p:sp>
    </p:spTree>
    <p:extLst>
      <p:ext uri="{BB962C8B-B14F-4D97-AF65-F5344CB8AC3E}">
        <p14:creationId xmlns:p14="http://schemas.microsoft.com/office/powerpoint/2010/main" val="9748500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496A2-A0E0-8F69-CD35-D5B75B559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845DD-E226-348D-A7E6-EAC3FBFE34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7744CE-6467-077E-8B52-22EF332657E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C7D3FDB-7703-872D-9B9C-DC96CE7EB56D}"/>
              </a:ext>
            </a:extLst>
          </p:cNvPr>
          <p:cNvSpPr>
            <a:spLocks noGrp="1"/>
          </p:cNvSpPr>
          <p:nvPr>
            <p:ph type="sldNum" sz="quarter" idx="5"/>
          </p:nvPr>
        </p:nvSpPr>
        <p:spPr/>
        <p:txBody>
          <a:bodyPr/>
          <a:lstStyle/>
          <a:p>
            <a:fld id="{555EF3A2-76C2-41E1-BA41-EF80771C3848}" type="slidenum">
              <a:rPr lang="en-GB" smtClean="0"/>
              <a:t>60</a:t>
            </a:fld>
            <a:endParaRPr lang="en-GB"/>
          </a:p>
        </p:txBody>
      </p:sp>
    </p:spTree>
    <p:extLst>
      <p:ext uri="{BB962C8B-B14F-4D97-AF65-F5344CB8AC3E}">
        <p14:creationId xmlns:p14="http://schemas.microsoft.com/office/powerpoint/2010/main" val="18049139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4E687-E854-4F91-C8A3-0D93E2C8A1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94C04F-241A-00F8-53A6-835A5D5B67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84E805-1148-EC25-58B1-BAA0726AD08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F973508-8FFD-917A-A7B1-2E5A928AC4E9}"/>
              </a:ext>
            </a:extLst>
          </p:cNvPr>
          <p:cNvSpPr>
            <a:spLocks noGrp="1"/>
          </p:cNvSpPr>
          <p:nvPr>
            <p:ph type="sldNum" sz="quarter" idx="5"/>
          </p:nvPr>
        </p:nvSpPr>
        <p:spPr/>
        <p:txBody>
          <a:bodyPr/>
          <a:lstStyle/>
          <a:p>
            <a:fld id="{555EF3A2-76C2-41E1-BA41-EF80771C3848}" type="slidenum">
              <a:rPr lang="en-GB" smtClean="0"/>
              <a:t>61</a:t>
            </a:fld>
            <a:endParaRPr lang="en-GB"/>
          </a:p>
        </p:txBody>
      </p:sp>
    </p:spTree>
    <p:extLst>
      <p:ext uri="{BB962C8B-B14F-4D97-AF65-F5344CB8AC3E}">
        <p14:creationId xmlns:p14="http://schemas.microsoft.com/office/powerpoint/2010/main" val="920507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4BA48-0C08-BBCD-9E0A-1B78A6C9B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ED033-0D59-EAE4-3A33-B47C808CCE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152474-99A7-088E-1F1A-6F2484CE78C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BBBB7F7E-1F41-26FC-D32F-778676EBCA07}"/>
              </a:ext>
            </a:extLst>
          </p:cNvPr>
          <p:cNvSpPr>
            <a:spLocks noGrp="1"/>
          </p:cNvSpPr>
          <p:nvPr>
            <p:ph type="sldNum" sz="quarter" idx="5"/>
          </p:nvPr>
        </p:nvSpPr>
        <p:spPr/>
        <p:txBody>
          <a:bodyPr/>
          <a:lstStyle/>
          <a:p>
            <a:fld id="{555EF3A2-76C2-41E1-BA41-EF80771C3848}" type="slidenum">
              <a:rPr lang="en-GB" smtClean="0"/>
              <a:t>62</a:t>
            </a:fld>
            <a:endParaRPr lang="en-GB"/>
          </a:p>
        </p:txBody>
      </p:sp>
    </p:spTree>
    <p:extLst>
      <p:ext uri="{BB962C8B-B14F-4D97-AF65-F5344CB8AC3E}">
        <p14:creationId xmlns:p14="http://schemas.microsoft.com/office/powerpoint/2010/main" val="42518496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E9AAA-6D76-6FB2-6A2F-6EF3C66A56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1BF30E-731E-BFD8-A0A3-DD531905FF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C06486-EE0B-1EFE-6BDB-1F3ADBC26B5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9E1A309-8240-A6AD-BD15-7BEB07A19189}"/>
              </a:ext>
            </a:extLst>
          </p:cNvPr>
          <p:cNvSpPr>
            <a:spLocks noGrp="1"/>
          </p:cNvSpPr>
          <p:nvPr>
            <p:ph type="sldNum" sz="quarter" idx="5"/>
          </p:nvPr>
        </p:nvSpPr>
        <p:spPr/>
        <p:txBody>
          <a:bodyPr/>
          <a:lstStyle/>
          <a:p>
            <a:fld id="{555EF3A2-76C2-41E1-BA41-EF80771C3848}" type="slidenum">
              <a:rPr lang="en-GB" smtClean="0"/>
              <a:t>63</a:t>
            </a:fld>
            <a:endParaRPr lang="en-GB"/>
          </a:p>
        </p:txBody>
      </p:sp>
    </p:spTree>
    <p:extLst>
      <p:ext uri="{BB962C8B-B14F-4D97-AF65-F5344CB8AC3E}">
        <p14:creationId xmlns:p14="http://schemas.microsoft.com/office/powerpoint/2010/main" val="35887357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9E25F-8026-7B8B-E546-1E89C3B1DE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10A55E-CE1D-18A2-D999-23D461962A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0DB795-7C92-00D1-05E2-ED561B9FD2E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B5A5DFE-8CFF-DC23-B947-8F713384C035}"/>
              </a:ext>
            </a:extLst>
          </p:cNvPr>
          <p:cNvSpPr>
            <a:spLocks noGrp="1"/>
          </p:cNvSpPr>
          <p:nvPr>
            <p:ph type="sldNum" sz="quarter" idx="5"/>
          </p:nvPr>
        </p:nvSpPr>
        <p:spPr/>
        <p:txBody>
          <a:bodyPr/>
          <a:lstStyle/>
          <a:p>
            <a:fld id="{555EF3A2-76C2-41E1-BA41-EF80771C3848}" type="slidenum">
              <a:rPr lang="en-GB" smtClean="0"/>
              <a:t>64</a:t>
            </a:fld>
            <a:endParaRPr lang="en-GB"/>
          </a:p>
        </p:txBody>
      </p:sp>
    </p:spTree>
    <p:extLst>
      <p:ext uri="{BB962C8B-B14F-4D97-AF65-F5344CB8AC3E}">
        <p14:creationId xmlns:p14="http://schemas.microsoft.com/office/powerpoint/2010/main" val="243493502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C2955-DD4D-FFCD-60D6-CF25DCD6C5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36723E-7B74-EE05-3037-84FB9159D4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6115BA-217F-22BB-06B8-F51AD7664D7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1C7CE98-762A-A8D7-BE86-80EF644D1785}"/>
              </a:ext>
            </a:extLst>
          </p:cNvPr>
          <p:cNvSpPr>
            <a:spLocks noGrp="1"/>
          </p:cNvSpPr>
          <p:nvPr>
            <p:ph type="sldNum" sz="quarter" idx="5"/>
          </p:nvPr>
        </p:nvSpPr>
        <p:spPr/>
        <p:txBody>
          <a:bodyPr/>
          <a:lstStyle/>
          <a:p>
            <a:fld id="{555EF3A2-76C2-41E1-BA41-EF80771C3848}" type="slidenum">
              <a:rPr lang="en-GB" smtClean="0"/>
              <a:t>65</a:t>
            </a:fld>
            <a:endParaRPr lang="en-GB"/>
          </a:p>
        </p:txBody>
      </p:sp>
    </p:spTree>
    <p:extLst>
      <p:ext uri="{BB962C8B-B14F-4D97-AF65-F5344CB8AC3E}">
        <p14:creationId xmlns:p14="http://schemas.microsoft.com/office/powerpoint/2010/main" val="28059521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E637E-CA7C-BD6D-60AD-E00DF1EA86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1A4B72-9E85-52CF-2931-5626EDC40E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7A46E3-7E45-8C46-82F4-F505D75ED35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DAABD30-9C9F-504D-E18C-FC8C757F8802}"/>
              </a:ext>
            </a:extLst>
          </p:cNvPr>
          <p:cNvSpPr>
            <a:spLocks noGrp="1"/>
          </p:cNvSpPr>
          <p:nvPr>
            <p:ph type="sldNum" sz="quarter" idx="5"/>
          </p:nvPr>
        </p:nvSpPr>
        <p:spPr/>
        <p:txBody>
          <a:bodyPr/>
          <a:lstStyle/>
          <a:p>
            <a:fld id="{555EF3A2-76C2-41E1-BA41-EF80771C3848}" type="slidenum">
              <a:rPr lang="en-GB" smtClean="0"/>
              <a:t>66</a:t>
            </a:fld>
            <a:endParaRPr lang="en-GB"/>
          </a:p>
        </p:txBody>
      </p:sp>
    </p:spTree>
    <p:extLst>
      <p:ext uri="{BB962C8B-B14F-4D97-AF65-F5344CB8AC3E}">
        <p14:creationId xmlns:p14="http://schemas.microsoft.com/office/powerpoint/2010/main" val="214847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4A226-3BEA-A494-5B4E-F96F708FE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6C8C4-DC68-7A63-60B3-AC83A1B737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6F86DF-6925-4E18-A6F5-9B6D5E5DE00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CF9854B-DFBC-AFF0-1CE6-B37BFCE46017}"/>
              </a:ext>
            </a:extLst>
          </p:cNvPr>
          <p:cNvSpPr>
            <a:spLocks noGrp="1"/>
          </p:cNvSpPr>
          <p:nvPr>
            <p:ph type="sldNum" sz="quarter" idx="5"/>
          </p:nvPr>
        </p:nvSpPr>
        <p:spPr/>
        <p:txBody>
          <a:bodyPr/>
          <a:lstStyle/>
          <a:p>
            <a:fld id="{555EF3A2-76C2-41E1-BA41-EF80771C3848}" type="slidenum">
              <a:rPr lang="en-GB" smtClean="0"/>
              <a:t>7</a:t>
            </a:fld>
            <a:endParaRPr lang="en-GB"/>
          </a:p>
        </p:txBody>
      </p:sp>
    </p:spTree>
    <p:extLst>
      <p:ext uri="{BB962C8B-B14F-4D97-AF65-F5344CB8AC3E}">
        <p14:creationId xmlns:p14="http://schemas.microsoft.com/office/powerpoint/2010/main" val="1321917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1045B-90FD-900A-FB07-39601B2695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DF64C-AC8D-4767-74C0-CC67C5D0A8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52A21E-9B36-7898-ABEA-850BB4F3718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3F46000-ABD5-E304-7F2A-8F0F3E50D19A}"/>
              </a:ext>
            </a:extLst>
          </p:cNvPr>
          <p:cNvSpPr>
            <a:spLocks noGrp="1"/>
          </p:cNvSpPr>
          <p:nvPr>
            <p:ph type="sldNum" sz="quarter" idx="5"/>
          </p:nvPr>
        </p:nvSpPr>
        <p:spPr/>
        <p:txBody>
          <a:bodyPr/>
          <a:lstStyle/>
          <a:p>
            <a:fld id="{555EF3A2-76C2-41E1-BA41-EF80771C3848}" type="slidenum">
              <a:rPr lang="en-GB" smtClean="0"/>
              <a:t>8</a:t>
            </a:fld>
            <a:endParaRPr lang="en-GB"/>
          </a:p>
        </p:txBody>
      </p:sp>
    </p:spTree>
    <p:extLst>
      <p:ext uri="{BB962C8B-B14F-4D97-AF65-F5344CB8AC3E}">
        <p14:creationId xmlns:p14="http://schemas.microsoft.com/office/powerpoint/2010/main" val="2513657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EFEBE-2327-8B18-F5D0-D25DB36889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2B9E5-EEC2-6F0C-D189-93DAAD41A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53E3A-236B-2F6C-0C17-D595C4FB4A0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033B91C-86B4-58C8-776A-DBC73DA40366}"/>
              </a:ext>
            </a:extLst>
          </p:cNvPr>
          <p:cNvSpPr>
            <a:spLocks noGrp="1"/>
          </p:cNvSpPr>
          <p:nvPr>
            <p:ph type="sldNum" sz="quarter" idx="5"/>
          </p:nvPr>
        </p:nvSpPr>
        <p:spPr/>
        <p:txBody>
          <a:bodyPr/>
          <a:lstStyle/>
          <a:p>
            <a:fld id="{555EF3A2-76C2-41E1-BA41-EF80771C3848}" type="slidenum">
              <a:rPr lang="en-GB" smtClean="0"/>
              <a:t>9</a:t>
            </a:fld>
            <a:endParaRPr lang="en-GB"/>
          </a:p>
        </p:txBody>
      </p:sp>
    </p:spTree>
    <p:extLst>
      <p:ext uri="{BB962C8B-B14F-4D97-AF65-F5344CB8AC3E}">
        <p14:creationId xmlns:p14="http://schemas.microsoft.com/office/powerpoint/2010/main" val="3785721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25D5-0A49-4F21-8F47-7CD3ED9962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A11F9C7-456C-4683-8173-6C0CD3B98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B93188-CF57-46AA-872B-9B22DC88052D}"/>
              </a:ext>
            </a:extLst>
          </p:cNvPr>
          <p:cNvSpPr>
            <a:spLocks noGrp="1"/>
          </p:cNvSpPr>
          <p:nvPr>
            <p:ph type="dt" sz="half" idx="10"/>
          </p:nvPr>
        </p:nvSpPr>
        <p:spPr/>
        <p:txBody>
          <a:bodyPr/>
          <a:lstStyle/>
          <a:p>
            <a:fld id="{655AA731-BE5F-44DA-AAEA-300254B29F16}" type="datetimeFigureOut">
              <a:rPr lang="en-GB" smtClean="0"/>
              <a:t>13/12/2024</a:t>
            </a:fld>
            <a:endParaRPr lang="en-GB"/>
          </a:p>
        </p:txBody>
      </p:sp>
      <p:sp>
        <p:nvSpPr>
          <p:cNvPr id="5" name="Footer Placeholder 4">
            <a:extLst>
              <a:ext uri="{FF2B5EF4-FFF2-40B4-BE49-F238E27FC236}">
                <a16:creationId xmlns:a16="http://schemas.microsoft.com/office/drawing/2014/main" id="{A44D696A-CC92-43E4-A1AB-94F65AB0AC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F9DFA9-9D24-44B0-B720-0A323E1665A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45968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9852-4A1F-4534-A26C-07DAF152C7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6D4250-E39F-4B4F-9DE9-E34B83DE0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274809-53F4-4795-A1AA-DF31B42F1AC4}"/>
              </a:ext>
            </a:extLst>
          </p:cNvPr>
          <p:cNvSpPr>
            <a:spLocks noGrp="1"/>
          </p:cNvSpPr>
          <p:nvPr>
            <p:ph type="dt" sz="half" idx="10"/>
          </p:nvPr>
        </p:nvSpPr>
        <p:spPr/>
        <p:txBody>
          <a:bodyPr/>
          <a:lstStyle/>
          <a:p>
            <a:fld id="{655AA731-BE5F-44DA-AAEA-300254B29F16}" type="datetimeFigureOut">
              <a:rPr lang="en-GB" smtClean="0"/>
              <a:t>13/12/2024</a:t>
            </a:fld>
            <a:endParaRPr lang="en-GB"/>
          </a:p>
        </p:txBody>
      </p:sp>
      <p:sp>
        <p:nvSpPr>
          <p:cNvPr id="5" name="Footer Placeholder 4">
            <a:extLst>
              <a:ext uri="{FF2B5EF4-FFF2-40B4-BE49-F238E27FC236}">
                <a16:creationId xmlns:a16="http://schemas.microsoft.com/office/drawing/2014/main" id="{65FFA38D-12A2-42A6-993F-C6A5EEF190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0BB32-EDDE-444A-9B25-5BE7FBAFE7D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07940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5C9E-9D2C-4790-8FCF-88B68CE948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A3D2EA-E858-4A0F-B927-0424563B4F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7E80BC-E023-4400-A601-FEC4AE3305B8}"/>
              </a:ext>
            </a:extLst>
          </p:cNvPr>
          <p:cNvSpPr>
            <a:spLocks noGrp="1"/>
          </p:cNvSpPr>
          <p:nvPr>
            <p:ph type="dt" sz="half" idx="10"/>
          </p:nvPr>
        </p:nvSpPr>
        <p:spPr/>
        <p:txBody>
          <a:bodyPr/>
          <a:lstStyle/>
          <a:p>
            <a:fld id="{655AA731-BE5F-44DA-AAEA-300254B29F16}" type="datetimeFigureOut">
              <a:rPr lang="en-GB" smtClean="0"/>
              <a:t>13/12/2024</a:t>
            </a:fld>
            <a:endParaRPr lang="en-GB"/>
          </a:p>
        </p:txBody>
      </p:sp>
      <p:sp>
        <p:nvSpPr>
          <p:cNvPr id="5" name="Footer Placeholder 4">
            <a:extLst>
              <a:ext uri="{FF2B5EF4-FFF2-40B4-BE49-F238E27FC236}">
                <a16:creationId xmlns:a16="http://schemas.microsoft.com/office/drawing/2014/main" id="{5C1F523C-248B-4AA1-958A-9202E522F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85408B-ADCB-4468-A71C-8DF409A3E71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4153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BF13-2AE5-41DF-9990-C746F2C3804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B7556A-CC17-4966-9B0E-1D9B4D05AC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98219E-C487-43F0-B92D-EE52B180E052}"/>
              </a:ext>
            </a:extLst>
          </p:cNvPr>
          <p:cNvSpPr>
            <a:spLocks noGrp="1"/>
          </p:cNvSpPr>
          <p:nvPr>
            <p:ph type="dt" sz="half" idx="10"/>
          </p:nvPr>
        </p:nvSpPr>
        <p:spPr/>
        <p:txBody>
          <a:bodyPr/>
          <a:lstStyle/>
          <a:p>
            <a:fld id="{655AA731-BE5F-44DA-AAEA-300254B29F16}" type="datetimeFigureOut">
              <a:rPr lang="en-GB" smtClean="0"/>
              <a:t>13/12/2024</a:t>
            </a:fld>
            <a:endParaRPr lang="en-GB"/>
          </a:p>
        </p:txBody>
      </p:sp>
      <p:sp>
        <p:nvSpPr>
          <p:cNvPr id="5" name="Footer Placeholder 4">
            <a:extLst>
              <a:ext uri="{FF2B5EF4-FFF2-40B4-BE49-F238E27FC236}">
                <a16:creationId xmlns:a16="http://schemas.microsoft.com/office/drawing/2014/main" id="{9527976D-8EC4-49A5-96E6-B2981505A0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74721B-47EE-4192-ADEB-CDA1E47C355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254020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1133-3756-481E-B71A-B0A44EB5F8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1F674F9-C281-48FD-ADED-240B0022D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5080EF-97C4-4A47-B7F4-5799E361BE53}"/>
              </a:ext>
            </a:extLst>
          </p:cNvPr>
          <p:cNvSpPr>
            <a:spLocks noGrp="1"/>
          </p:cNvSpPr>
          <p:nvPr>
            <p:ph type="dt" sz="half" idx="10"/>
          </p:nvPr>
        </p:nvSpPr>
        <p:spPr/>
        <p:txBody>
          <a:bodyPr/>
          <a:lstStyle/>
          <a:p>
            <a:fld id="{655AA731-BE5F-44DA-AAEA-300254B29F16}" type="datetimeFigureOut">
              <a:rPr lang="en-GB" smtClean="0"/>
              <a:t>13/12/2024</a:t>
            </a:fld>
            <a:endParaRPr lang="en-GB"/>
          </a:p>
        </p:txBody>
      </p:sp>
      <p:sp>
        <p:nvSpPr>
          <p:cNvPr id="5" name="Footer Placeholder 4">
            <a:extLst>
              <a:ext uri="{FF2B5EF4-FFF2-40B4-BE49-F238E27FC236}">
                <a16:creationId xmlns:a16="http://schemas.microsoft.com/office/drawing/2014/main" id="{8593576A-0C98-4197-B552-5A1FD9EEC3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6C5722-7FCC-47CE-B040-FA5B6FB0545B}"/>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26009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E3BD-F001-4EB7-91F7-0F90ED4439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9984ED-96E7-4038-90A1-5DB59CB43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D563563-8253-4166-850E-B973667E4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6BA34BA-6711-45B7-B2DF-9E511CC031D4}"/>
              </a:ext>
            </a:extLst>
          </p:cNvPr>
          <p:cNvSpPr>
            <a:spLocks noGrp="1"/>
          </p:cNvSpPr>
          <p:nvPr>
            <p:ph type="dt" sz="half" idx="10"/>
          </p:nvPr>
        </p:nvSpPr>
        <p:spPr/>
        <p:txBody>
          <a:bodyPr/>
          <a:lstStyle/>
          <a:p>
            <a:fld id="{655AA731-BE5F-44DA-AAEA-300254B29F16}" type="datetimeFigureOut">
              <a:rPr lang="en-GB" smtClean="0"/>
              <a:t>13/12/2024</a:t>
            </a:fld>
            <a:endParaRPr lang="en-GB"/>
          </a:p>
        </p:txBody>
      </p:sp>
      <p:sp>
        <p:nvSpPr>
          <p:cNvPr id="6" name="Footer Placeholder 5">
            <a:extLst>
              <a:ext uri="{FF2B5EF4-FFF2-40B4-BE49-F238E27FC236}">
                <a16:creationId xmlns:a16="http://schemas.microsoft.com/office/drawing/2014/main" id="{996682FF-D043-4CD9-85DD-06DCDA02CB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80D064-369A-4B84-A4B6-7B0AB4CA141D}"/>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45575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6D76-8132-4A6D-B398-827B951DA2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93001B0-38E9-45D6-93E2-9922A8CE8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ACAE58-15CC-4FB4-9CFC-5B66F2D04E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CEEA97-A779-46D4-B939-DB05AD0CA0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B13A1-5AAE-4F72-AC8F-49CC43F43B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7AC9284-4133-40B9-BA1A-DE000772B26B}"/>
              </a:ext>
            </a:extLst>
          </p:cNvPr>
          <p:cNvSpPr>
            <a:spLocks noGrp="1"/>
          </p:cNvSpPr>
          <p:nvPr>
            <p:ph type="dt" sz="half" idx="10"/>
          </p:nvPr>
        </p:nvSpPr>
        <p:spPr/>
        <p:txBody>
          <a:bodyPr/>
          <a:lstStyle/>
          <a:p>
            <a:fld id="{655AA731-BE5F-44DA-AAEA-300254B29F16}" type="datetimeFigureOut">
              <a:rPr lang="en-GB" smtClean="0"/>
              <a:t>13/12/2024</a:t>
            </a:fld>
            <a:endParaRPr lang="en-GB"/>
          </a:p>
        </p:txBody>
      </p:sp>
      <p:sp>
        <p:nvSpPr>
          <p:cNvPr id="8" name="Footer Placeholder 7">
            <a:extLst>
              <a:ext uri="{FF2B5EF4-FFF2-40B4-BE49-F238E27FC236}">
                <a16:creationId xmlns:a16="http://schemas.microsoft.com/office/drawing/2014/main" id="{AA73DE33-3BB9-4E73-8BDA-7CB9152D53E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DB3FA04-A010-46E5-BB3B-48730296E0C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95790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0232-DCE2-4776-9B8B-9FADEA174C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896787-E84C-48C3-AF04-F94EF2D019C7}"/>
              </a:ext>
            </a:extLst>
          </p:cNvPr>
          <p:cNvSpPr>
            <a:spLocks noGrp="1"/>
          </p:cNvSpPr>
          <p:nvPr>
            <p:ph type="dt" sz="half" idx="10"/>
          </p:nvPr>
        </p:nvSpPr>
        <p:spPr/>
        <p:txBody>
          <a:bodyPr/>
          <a:lstStyle/>
          <a:p>
            <a:fld id="{655AA731-BE5F-44DA-AAEA-300254B29F16}" type="datetimeFigureOut">
              <a:rPr lang="en-GB" smtClean="0"/>
              <a:t>13/12/2024</a:t>
            </a:fld>
            <a:endParaRPr lang="en-GB"/>
          </a:p>
        </p:txBody>
      </p:sp>
      <p:sp>
        <p:nvSpPr>
          <p:cNvPr id="4" name="Footer Placeholder 3">
            <a:extLst>
              <a:ext uri="{FF2B5EF4-FFF2-40B4-BE49-F238E27FC236}">
                <a16:creationId xmlns:a16="http://schemas.microsoft.com/office/drawing/2014/main" id="{E68DD866-152C-4F9F-92DE-94061173BF9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7DB93CF-8038-45E0-BD85-9120EE9C3C2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99512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B5F380-1FF9-430D-98B7-D2917D30C452}"/>
              </a:ext>
            </a:extLst>
          </p:cNvPr>
          <p:cNvSpPr>
            <a:spLocks noGrp="1"/>
          </p:cNvSpPr>
          <p:nvPr>
            <p:ph type="dt" sz="half" idx="10"/>
          </p:nvPr>
        </p:nvSpPr>
        <p:spPr/>
        <p:txBody>
          <a:bodyPr/>
          <a:lstStyle/>
          <a:p>
            <a:fld id="{655AA731-BE5F-44DA-AAEA-300254B29F16}" type="datetimeFigureOut">
              <a:rPr lang="en-GB" smtClean="0"/>
              <a:t>13/12/2024</a:t>
            </a:fld>
            <a:endParaRPr lang="en-GB"/>
          </a:p>
        </p:txBody>
      </p:sp>
      <p:sp>
        <p:nvSpPr>
          <p:cNvPr id="3" name="Footer Placeholder 2">
            <a:extLst>
              <a:ext uri="{FF2B5EF4-FFF2-40B4-BE49-F238E27FC236}">
                <a16:creationId xmlns:a16="http://schemas.microsoft.com/office/drawing/2014/main" id="{3A8A85EA-98A4-496F-9F56-144CAA5C201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1BE35B-8471-4048-8328-6ADB1FA1AD7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58924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C86C-5EAA-4625-8BB6-9EE0CA0A2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C9C4B20-438E-4483-BFB7-8AC7879A67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EE02787-3E38-4BB8-B724-DB95548D5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60DDD5-FC28-4304-9812-2FC3FC7633D4}"/>
              </a:ext>
            </a:extLst>
          </p:cNvPr>
          <p:cNvSpPr>
            <a:spLocks noGrp="1"/>
          </p:cNvSpPr>
          <p:nvPr>
            <p:ph type="dt" sz="half" idx="10"/>
          </p:nvPr>
        </p:nvSpPr>
        <p:spPr/>
        <p:txBody>
          <a:bodyPr/>
          <a:lstStyle/>
          <a:p>
            <a:fld id="{655AA731-BE5F-44DA-AAEA-300254B29F16}" type="datetimeFigureOut">
              <a:rPr lang="en-GB" smtClean="0"/>
              <a:t>13/12/2024</a:t>
            </a:fld>
            <a:endParaRPr lang="en-GB"/>
          </a:p>
        </p:txBody>
      </p:sp>
      <p:sp>
        <p:nvSpPr>
          <p:cNvPr id="6" name="Footer Placeholder 5">
            <a:extLst>
              <a:ext uri="{FF2B5EF4-FFF2-40B4-BE49-F238E27FC236}">
                <a16:creationId xmlns:a16="http://schemas.microsoft.com/office/drawing/2014/main" id="{EDE0E43A-39E4-423C-8C5A-74A6EEE4FB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0AE7BE-9122-44FD-8840-D6D9ED074CE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8354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A7A2-1194-44B2-A24D-309B69530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2055119-F4AB-4C8B-B4A5-1D815CC85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940740-3523-42C7-9B50-C5167DB44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C0CEA-C7D7-4B0E-87C1-1180B68D805C}"/>
              </a:ext>
            </a:extLst>
          </p:cNvPr>
          <p:cNvSpPr>
            <a:spLocks noGrp="1"/>
          </p:cNvSpPr>
          <p:nvPr>
            <p:ph type="dt" sz="half" idx="10"/>
          </p:nvPr>
        </p:nvSpPr>
        <p:spPr/>
        <p:txBody>
          <a:bodyPr/>
          <a:lstStyle/>
          <a:p>
            <a:fld id="{655AA731-BE5F-44DA-AAEA-300254B29F16}" type="datetimeFigureOut">
              <a:rPr lang="en-GB" smtClean="0"/>
              <a:t>13/12/2024</a:t>
            </a:fld>
            <a:endParaRPr lang="en-GB"/>
          </a:p>
        </p:txBody>
      </p:sp>
      <p:sp>
        <p:nvSpPr>
          <p:cNvPr id="6" name="Footer Placeholder 5">
            <a:extLst>
              <a:ext uri="{FF2B5EF4-FFF2-40B4-BE49-F238E27FC236}">
                <a16:creationId xmlns:a16="http://schemas.microsoft.com/office/drawing/2014/main" id="{5BE40D92-F412-43E0-AA64-961BC645F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38A016-D7F3-4D38-8E7E-08B1AD157B5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14925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99167-3E93-4CF9-B3B8-18253605E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C3474D-735D-4086-A981-EABD7F7CBA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AB44C2-0112-4FBB-8FC0-0E76B6545F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AA731-BE5F-44DA-AAEA-300254B29F16}" type="datetimeFigureOut">
              <a:rPr lang="en-GB" smtClean="0"/>
              <a:t>13/12/2024</a:t>
            </a:fld>
            <a:endParaRPr lang="en-GB"/>
          </a:p>
        </p:txBody>
      </p:sp>
      <p:sp>
        <p:nvSpPr>
          <p:cNvPr id="5" name="Footer Placeholder 4">
            <a:extLst>
              <a:ext uri="{FF2B5EF4-FFF2-40B4-BE49-F238E27FC236}">
                <a16:creationId xmlns:a16="http://schemas.microsoft.com/office/drawing/2014/main" id="{CDFE1CD1-DE38-4370-8C53-AA09D8B8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628084C-535D-495E-B6E2-A71392360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AF2BE-868A-41E0-B759-D77373C50BED}" type="slidenum">
              <a:rPr lang="en-GB" smtClean="0"/>
              <a:t>‹#›</a:t>
            </a:fld>
            <a:endParaRPr lang="en-GB"/>
          </a:p>
        </p:txBody>
      </p:sp>
    </p:spTree>
    <p:extLst>
      <p:ext uri="{BB962C8B-B14F-4D97-AF65-F5344CB8AC3E}">
        <p14:creationId xmlns:p14="http://schemas.microsoft.com/office/powerpoint/2010/main" val="741335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learn.microsoft.com/en-us/credentials/certifications/azure-data-scientist/?practice-assessment-type=certificati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ibm.com/topics/containeriza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learn.microsoft.com/en-us/training/paths/explore-azure-machine-learning-workspac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learn.microsoft.com/en-us/training/paths/design-machine-learning-solut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learn.microsoft.com/en-us/training/paths/automate-machine-learning-model-selection-azure-machine-learni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1.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hyperlink" Target="https://learn.microsoft.com/en-us/azure/machine-learning/how-to-understand-automated-ml?view=azureml-api-2" TargetMode="Externa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learn.microsoft.com/en-us/data-engineering/playbook/articles/databricks-vs-synapse"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learn.microsoft.com/en-us/training/paths/use-azure-machine-learning-pipelines-for-automation/"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learn.microsoft.com/en-us/azure/machine-learning/how-to-use-mlflow-cli-runs?view=azureml-api-2&amp;tabs=interactive%2Ccli"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hyperlink" Target="https://learn.microsoft.com/en-us/azure/machine-learning/how-to-use-mlflow-cli-runs?view=azureml-api-2&amp;tabs=interactive%2Ccl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png"/><Relationship Id="rId7"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learn.microsoft.com/en-us/training/paths/manage-review-models-azure-machine-learning/"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hyperlink" Target="https://learn.microsoft.com/en-us/azure/machine-learning/concept-mlflow-models?view=azureml-api-2#the-mlmodel-format?azure-portal=true" TargetMode="External"/><Relationship Id="rId4" Type="http://schemas.openxmlformats.org/officeDocument/2006/relationships/image" Target="../media/image98.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4.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learn.microsoft.com/en-us/training/paths/deploy-consume-models-azure-machine-learn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25.png"/><Relationship Id="rId4" Type="http://schemas.openxmlformats.org/officeDocument/2006/relationships/image" Target="../media/image124.pn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Title Page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DP-100 Azure Data Scientist Associate</a:t>
            </a:r>
          </a:p>
        </p:txBody>
      </p:sp>
      <p:sp>
        <p:nvSpPr>
          <p:cNvPr id="3" name="TextBox 2">
            <a:extLst>
              <a:ext uri="{FF2B5EF4-FFF2-40B4-BE49-F238E27FC236}">
                <a16:creationId xmlns:a16="http://schemas.microsoft.com/office/drawing/2014/main" id="{2D770178-B7E8-2A93-7353-8DB417B052EB}"/>
              </a:ext>
            </a:extLst>
          </p:cNvPr>
          <p:cNvSpPr txBox="1"/>
          <p:nvPr/>
        </p:nvSpPr>
        <p:spPr>
          <a:xfrm>
            <a:off x="144770" y="1074403"/>
            <a:ext cx="11208206" cy="923330"/>
          </a:xfrm>
          <a:prstGeom prst="rect">
            <a:avLst/>
          </a:prstGeom>
          <a:noFill/>
        </p:spPr>
        <p:txBody>
          <a:bodyPr wrap="square">
            <a:spAutoFit/>
          </a:bodyPr>
          <a:lstStyle/>
          <a:p>
            <a:r>
              <a:rPr lang="en-GB" dirty="0">
                <a:hlinkClick r:id="rId4"/>
              </a:rPr>
              <a:t>https://learn.microsoft.com/en-us/credentials/certifications/azure-data-scientist/?practice-assessment-type=certification</a:t>
            </a:r>
            <a:endParaRPr lang="en-GB" dirty="0"/>
          </a:p>
          <a:p>
            <a:endParaRPr lang="en-GB" dirty="0"/>
          </a:p>
        </p:txBody>
      </p:sp>
      <p:sp>
        <p:nvSpPr>
          <p:cNvPr id="2" name="TextBox 1">
            <a:extLst>
              <a:ext uri="{FF2B5EF4-FFF2-40B4-BE49-F238E27FC236}">
                <a16:creationId xmlns:a16="http://schemas.microsoft.com/office/drawing/2014/main" id="{D24CE330-5B2E-3D83-0240-DEE5D53EAC2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56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160EB-987A-B516-51BA-1B4B8CF7C28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C457FE7-4C25-3CDA-3298-C40E22BB28B1}"/>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E1F91094-D95C-90D9-8011-1B0037B3476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F37873A-5614-E6DE-C71B-D6122AA07C03}"/>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4AF4F7D-F0C2-FA9C-A579-895161A2B04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474A939-6BE9-9EE8-582F-7BAAFCE0E7B1}"/>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EB75F36-6146-7A16-51C0-794A1910C21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9C123DE-739F-5470-698B-ABDC6ADFE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12C5716-601F-7947-DE9B-70F192F9FC1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B13B19FA-5CBE-ABFF-716B-47CCDE602B45}"/>
              </a:ext>
            </a:extLst>
          </p:cNvPr>
          <p:cNvSpPr/>
          <p:nvPr/>
        </p:nvSpPr>
        <p:spPr>
          <a:xfrm>
            <a:off x="1927861" y="5301712"/>
            <a:ext cx="4713518" cy="1200645"/>
          </a:xfrm>
          <a:prstGeom prst="rect">
            <a:avLst/>
          </a:prstGeom>
          <a:noFill/>
          <a:ln w="19050">
            <a:solidFill>
              <a:schemeClr val="bg2">
                <a:lumMod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endParaRPr>
          </a:p>
        </p:txBody>
      </p:sp>
      <p:sp>
        <p:nvSpPr>
          <p:cNvPr id="3" name="TextBox 2">
            <a:extLst>
              <a:ext uri="{FF2B5EF4-FFF2-40B4-BE49-F238E27FC236}">
                <a16:creationId xmlns:a16="http://schemas.microsoft.com/office/drawing/2014/main" id="{8638A85E-3EAE-6347-3131-17FFF295DD30}"/>
              </a:ext>
            </a:extLst>
          </p:cNvPr>
          <p:cNvSpPr txBox="1"/>
          <p:nvPr/>
        </p:nvSpPr>
        <p:spPr>
          <a:xfrm>
            <a:off x="333231" y="2019168"/>
            <a:ext cx="6841307" cy="1323439"/>
          </a:xfrm>
          <a:prstGeom prst="rect">
            <a:avLst/>
          </a:prstGeom>
          <a:noFill/>
        </p:spPr>
        <p:txBody>
          <a:bodyPr wrap="square" rtlCol="0">
            <a:spAutoFit/>
          </a:bodyPr>
          <a:lstStyle/>
          <a:p>
            <a:r>
              <a:rPr lang="en-GB" sz="1600" dirty="0"/>
              <a:t>The key difference between containers and VMs is containers share the underlying hardware via a shared OS kernel, whereas VMs split up the hardware on a single machine or server, such that the allocated resource to a single VM cannot share with another VM.</a:t>
            </a:r>
          </a:p>
          <a:p>
            <a:endParaRPr lang="en-GB" sz="1600" dirty="0"/>
          </a:p>
        </p:txBody>
      </p:sp>
      <p:sp>
        <p:nvSpPr>
          <p:cNvPr id="4" name="Rectangle 3">
            <a:extLst>
              <a:ext uri="{FF2B5EF4-FFF2-40B4-BE49-F238E27FC236}">
                <a16:creationId xmlns:a16="http://schemas.microsoft.com/office/drawing/2014/main" id="{E9CE08EF-22B7-1ADA-3352-8A58063C0FD2}"/>
              </a:ext>
            </a:extLst>
          </p:cNvPr>
          <p:cNvSpPr/>
          <p:nvPr/>
        </p:nvSpPr>
        <p:spPr>
          <a:xfrm>
            <a:off x="7441384" y="1613617"/>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Container 1</a:t>
            </a:r>
          </a:p>
          <a:p>
            <a:pPr algn="ctr"/>
            <a:r>
              <a:rPr lang="en-GB" dirty="0">
                <a:solidFill>
                  <a:schemeClr val="tx1">
                    <a:lumMod val="85000"/>
                    <a:lumOff val="15000"/>
                  </a:schemeClr>
                </a:solidFill>
              </a:rPr>
              <a:t>OS A</a:t>
            </a:r>
          </a:p>
        </p:txBody>
      </p:sp>
      <p:sp>
        <p:nvSpPr>
          <p:cNvPr id="6" name="Rectangle 5">
            <a:extLst>
              <a:ext uri="{FF2B5EF4-FFF2-40B4-BE49-F238E27FC236}">
                <a16:creationId xmlns:a16="http://schemas.microsoft.com/office/drawing/2014/main" id="{8FF2DDB0-E010-1060-4EDB-77AA1207D303}"/>
              </a:ext>
            </a:extLst>
          </p:cNvPr>
          <p:cNvSpPr/>
          <p:nvPr/>
        </p:nvSpPr>
        <p:spPr>
          <a:xfrm>
            <a:off x="8914584" y="1613617"/>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Container 2</a:t>
            </a:r>
          </a:p>
          <a:p>
            <a:pPr algn="ctr"/>
            <a:r>
              <a:rPr lang="en-GB" dirty="0">
                <a:solidFill>
                  <a:schemeClr val="tx1">
                    <a:lumMod val="85000"/>
                    <a:lumOff val="15000"/>
                  </a:schemeClr>
                </a:solidFill>
              </a:rPr>
              <a:t>OS B</a:t>
            </a:r>
          </a:p>
        </p:txBody>
      </p:sp>
      <p:sp>
        <p:nvSpPr>
          <p:cNvPr id="7" name="Rectangle 6">
            <a:extLst>
              <a:ext uri="{FF2B5EF4-FFF2-40B4-BE49-F238E27FC236}">
                <a16:creationId xmlns:a16="http://schemas.microsoft.com/office/drawing/2014/main" id="{FF63BF56-2A4C-F578-F87C-B6B485C3E693}"/>
              </a:ext>
            </a:extLst>
          </p:cNvPr>
          <p:cNvSpPr/>
          <p:nvPr/>
        </p:nvSpPr>
        <p:spPr>
          <a:xfrm>
            <a:off x="10437397" y="1613616"/>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Container 3</a:t>
            </a:r>
          </a:p>
          <a:p>
            <a:pPr algn="ctr"/>
            <a:r>
              <a:rPr lang="en-GB" dirty="0">
                <a:solidFill>
                  <a:schemeClr val="tx1">
                    <a:lumMod val="85000"/>
                    <a:lumOff val="15000"/>
                  </a:schemeClr>
                </a:solidFill>
              </a:rPr>
              <a:t>OS A</a:t>
            </a:r>
          </a:p>
        </p:txBody>
      </p:sp>
      <p:sp>
        <p:nvSpPr>
          <p:cNvPr id="9" name="Rectangle 8">
            <a:extLst>
              <a:ext uri="{FF2B5EF4-FFF2-40B4-BE49-F238E27FC236}">
                <a16:creationId xmlns:a16="http://schemas.microsoft.com/office/drawing/2014/main" id="{D30AE8E8-DCA0-51E1-9C95-03F739173DBA}"/>
              </a:ext>
            </a:extLst>
          </p:cNvPr>
          <p:cNvSpPr/>
          <p:nvPr/>
        </p:nvSpPr>
        <p:spPr>
          <a:xfrm>
            <a:off x="7441384" y="3756935"/>
            <a:ext cx="4280528"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Kernel </a:t>
            </a:r>
          </a:p>
          <a:p>
            <a:pPr algn="ctr"/>
            <a:r>
              <a:rPr lang="en-GB" dirty="0">
                <a:solidFill>
                  <a:schemeClr val="tx1">
                    <a:lumMod val="85000"/>
                    <a:lumOff val="15000"/>
                  </a:schemeClr>
                </a:solidFill>
              </a:rPr>
              <a:t>(Sometimes referred to as OS kernel)</a:t>
            </a:r>
          </a:p>
        </p:txBody>
      </p:sp>
      <p:sp>
        <p:nvSpPr>
          <p:cNvPr id="12" name="Rectangle 11">
            <a:extLst>
              <a:ext uri="{FF2B5EF4-FFF2-40B4-BE49-F238E27FC236}">
                <a16:creationId xmlns:a16="http://schemas.microsoft.com/office/drawing/2014/main" id="{14BDD7F5-14A1-42FB-601D-E77EB64960BE}"/>
              </a:ext>
            </a:extLst>
          </p:cNvPr>
          <p:cNvSpPr/>
          <p:nvPr/>
        </p:nvSpPr>
        <p:spPr>
          <a:xfrm>
            <a:off x="7469819" y="5208902"/>
            <a:ext cx="4280528"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cxnSp>
        <p:nvCxnSpPr>
          <p:cNvPr id="14" name="Straight Arrow Connector 13">
            <a:extLst>
              <a:ext uri="{FF2B5EF4-FFF2-40B4-BE49-F238E27FC236}">
                <a16:creationId xmlns:a16="http://schemas.microsoft.com/office/drawing/2014/main" id="{F20368F7-8347-D7A5-30C5-CAF81AC612AD}"/>
              </a:ext>
            </a:extLst>
          </p:cNvPr>
          <p:cNvCxnSpPr>
            <a:stCxn id="4" idx="2"/>
          </p:cNvCxnSpPr>
          <p:nvPr/>
        </p:nvCxnSpPr>
        <p:spPr>
          <a:xfrm flipH="1">
            <a:off x="8083641" y="32609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7C12AE-2762-DD29-DFE5-2EDB2835BFDA}"/>
              </a:ext>
            </a:extLst>
          </p:cNvPr>
          <p:cNvCxnSpPr/>
          <p:nvPr/>
        </p:nvCxnSpPr>
        <p:spPr>
          <a:xfrm flipH="1">
            <a:off x="9581647" y="3250101"/>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ED20957-BB1C-EFBC-41B6-FD0136C0C9F7}"/>
              </a:ext>
            </a:extLst>
          </p:cNvPr>
          <p:cNvCxnSpPr/>
          <p:nvPr/>
        </p:nvCxnSpPr>
        <p:spPr>
          <a:xfrm flipH="1">
            <a:off x="11079653" y="3260987"/>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0D2043-D73B-01DD-0389-252AE1BEF2B8}"/>
              </a:ext>
            </a:extLst>
          </p:cNvPr>
          <p:cNvCxnSpPr/>
          <p:nvPr/>
        </p:nvCxnSpPr>
        <p:spPr>
          <a:xfrm flipH="1">
            <a:off x="9610083" y="4703992"/>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FDF012A-D4CA-7F59-1C7A-E1355E86A78F}"/>
              </a:ext>
            </a:extLst>
          </p:cNvPr>
          <p:cNvSpPr/>
          <p:nvPr/>
        </p:nvSpPr>
        <p:spPr>
          <a:xfrm>
            <a:off x="2112758" y="5428831"/>
            <a:ext cx="1309323"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sp>
        <p:nvSpPr>
          <p:cNvPr id="23" name="Rectangle 22">
            <a:extLst>
              <a:ext uri="{FF2B5EF4-FFF2-40B4-BE49-F238E27FC236}">
                <a16:creationId xmlns:a16="http://schemas.microsoft.com/office/drawing/2014/main" id="{122DB9E0-041F-2D8D-4460-81613282C5D1}"/>
              </a:ext>
            </a:extLst>
          </p:cNvPr>
          <p:cNvSpPr/>
          <p:nvPr/>
        </p:nvSpPr>
        <p:spPr>
          <a:xfrm>
            <a:off x="2137566" y="3267818"/>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VM 1</a:t>
            </a:r>
          </a:p>
          <a:p>
            <a:pPr algn="ctr"/>
            <a:r>
              <a:rPr lang="en-GB" dirty="0">
                <a:solidFill>
                  <a:schemeClr val="tx1">
                    <a:lumMod val="85000"/>
                    <a:lumOff val="15000"/>
                  </a:schemeClr>
                </a:solidFill>
              </a:rPr>
              <a:t>OS A</a:t>
            </a:r>
          </a:p>
        </p:txBody>
      </p:sp>
      <p:sp>
        <p:nvSpPr>
          <p:cNvPr id="24" name="Rectangle 23">
            <a:extLst>
              <a:ext uri="{FF2B5EF4-FFF2-40B4-BE49-F238E27FC236}">
                <a16:creationId xmlns:a16="http://schemas.microsoft.com/office/drawing/2014/main" id="{A2D118EA-6F90-CBF9-E96D-3DB204DC3049}"/>
              </a:ext>
            </a:extLst>
          </p:cNvPr>
          <p:cNvSpPr/>
          <p:nvPr/>
        </p:nvSpPr>
        <p:spPr>
          <a:xfrm>
            <a:off x="3610766" y="3267818"/>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VM 2</a:t>
            </a:r>
          </a:p>
          <a:p>
            <a:pPr algn="ctr"/>
            <a:r>
              <a:rPr lang="en-GB" dirty="0">
                <a:solidFill>
                  <a:schemeClr val="tx1">
                    <a:lumMod val="85000"/>
                    <a:lumOff val="15000"/>
                  </a:schemeClr>
                </a:solidFill>
              </a:rPr>
              <a:t>OS B</a:t>
            </a:r>
          </a:p>
        </p:txBody>
      </p:sp>
      <p:sp>
        <p:nvSpPr>
          <p:cNvPr id="25" name="Rectangle 24">
            <a:extLst>
              <a:ext uri="{FF2B5EF4-FFF2-40B4-BE49-F238E27FC236}">
                <a16:creationId xmlns:a16="http://schemas.microsoft.com/office/drawing/2014/main" id="{B19AB2F3-8DC3-6EAD-BC72-845AF0A3D9DE}"/>
              </a:ext>
            </a:extLst>
          </p:cNvPr>
          <p:cNvSpPr/>
          <p:nvPr/>
        </p:nvSpPr>
        <p:spPr>
          <a:xfrm>
            <a:off x="5133579" y="3267817"/>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VM 3</a:t>
            </a:r>
          </a:p>
          <a:p>
            <a:pPr algn="ctr"/>
            <a:r>
              <a:rPr lang="en-GB" dirty="0">
                <a:solidFill>
                  <a:schemeClr val="tx1">
                    <a:lumMod val="85000"/>
                    <a:lumOff val="15000"/>
                  </a:schemeClr>
                </a:solidFill>
              </a:rPr>
              <a:t>OS C</a:t>
            </a:r>
          </a:p>
        </p:txBody>
      </p:sp>
      <p:sp>
        <p:nvSpPr>
          <p:cNvPr id="26" name="Rectangle 25">
            <a:extLst>
              <a:ext uri="{FF2B5EF4-FFF2-40B4-BE49-F238E27FC236}">
                <a16:creationId xmlns:a16="http://schemas.microsoft.com/office/drawing/2014/main" id="{E098E47A-6AF9-9F4E-D443-063B4370C9FE}"/>
              </a:ext>
            </a:extLst>
          </p:cNvPr>
          <p:cNvSpPr/>
          <p:nvPr/>
        </p:nvSpPr>
        <p:spPr>
          <a:xfrm>
            <a:off x="3610766" y="5423916"/>
            <a:ext cx="1309323"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sp>
        <p:nvSpPr>
          <p:cNvPr id="27" name="Rectangle 26">
            <a:extLst>
              <a:ext uri="{FF2B5EF4-FFF2-40B4-BE49-F238E27FC236}">
                <a16:creationId xmlns:a16="http://schemas.microsoft.com/office/drawing/2014/main" id="{A3BA0916-3A48-0737-2906-84300757227F}"/>
              </a:ext>
            </a:extLst>
          </p:cNvPr>
          <p:cNvSpPr/>
          <p:nvPr/>
        </p:nvSpPr>
        <p:spPr>
          <a:xfrm>
            <a:off x="5133579" y="5423916"/>
            <a:ext cx="1309323"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cxnSp>
        <p:nvCxnSpPr>
          <p:cNvPr id="28" name="Straight Arrow Connector 27">
            <a:extLst>
              <a:ext uri="{FF2B5EF4-FFF2-40B4-BE49-F238E27FC236}">
                <a16:creationId xmlns:a16="http://schemas.microsoft.com/office/drawing/2014/main" id="{22368AA4-6024-79E0-4FE4-6EB89F605B9C}"/>
              </a:ext>
            </a:extLst>
          </p:cNvPr>
          <p:cNvCxnSpPr/>
          <p:nvPr/>
        </p:nvCxnSpPr>
        <p:spPr>
          <a:xfrm flipH="1">
            <a:off x="2791208" y="49151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104BD94-CB10-6AAB-BA45-54626982C99E}"/>
              </a:ext>
            </a:extLst>
          </p:cNvPr>
          <p:cNvCxnSpPr/>
          <p:nvPr/>
        </p:nvCxnSpPr>
        <p:spPr>
          <a:xfrm flipH="1">
            <a:off x="4265427" y="49151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13D9D4-4BED-0C3E-E386-1C001ED30888}"/>
              </a:ext>
            </a:extLst>
          </p:cNvPr>
          <p:cNvCxnSpPr/>
          <p:nvPr/>
        </p:nvCxnSpPr>
        <p:spPr>
          <a:xfrm flipH="1">
            <a:off x="5789074" y="49151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27CB5A2-A392-8EF4-2949-86F2B27B3D85}"/>
              </a:ext>
            </a:extLst>
          </p:cNvPr>
          <p:cNvSpPr txBox="1"/>
          <p:nvPr/>
        </p:nvSpPr>
        <p:spPr>
          <a:xfrm>
            <a:off x="246202" y="5237574"/>
            <a:ext cx="1735461" cy="1077218"/>
          </a:xfrm>
          <a:prstGeom prst="rect">
            <a:avLst/>
          </a:prstGeom>
          <a:noFill/>
        </p:spPr>
        <p:txBody>
          <a:bodyPr wrap="square">
            <a:spAutoFit/>
          </a:bodyPr>
          <a:lstStyle/>
          <a:p>
            <a:pPr algn="ctr"/>
            <a:r>
              <a:rPr lang="en-GB" sz="1600" dirty="0">
                <a:solidFill>
                  <a:schemeClr val="tx1">
                    <a:lumMod val="85000"/>
                    <a:lumOff val="15000"/>
                  </a:schemeClr>
                </a:solidFill>
              </a:rPr>
              <a:t>Single machine or server with hardware split between VMs</a:t>
            </a:r>
          </a:p>
        </p:txBody>
      </p:sp>
      <p:sp>
        <p:nvSpPr>
          <p:cNvPr id="32" name="TextBox 31">
            <a:extLst>
              <a:ext uri="{FF2B5EF4-FFF2-40B4-BE49-F238E27FC236}">
                <a16:creationId xmlns:a16="http://schemas.microsoft.com/office/drawing/2014/main" id="{C6653291-E8FF-A761-0092-74B5E7B63974}"/>
              </a:ext>
            </a:extLst>
          </p:cNvPr>
          <p:cNvSpPr txBox="1"/>
          <p:nvPr/>
        </p:nvSpPr>
        <p:spPr>
          <a:xfrm>
            <a:off x="9407544" y="6503025"/>
            <a:ext cx="2933700" cy="253916"/>
          </a:xfrm>
          <a:prstGeom prst="rect">
            <a:avLst/>
          </a:prstGeom>
          <a:noFill/>
        </p:spPr>
        <p:txBody>
          <a:bodyPr wrap="square">
            <a:spAutoFit/>
          </a:bodyPr>
          <a:lstStyle/>
          <a:p>
            <a:r>
              <a:rPr lang="en-GB" sz="1050" i="1" dirty="0">
                <a:hlinkClick r:id="rId4"/>
              </a:rPr>
              <a:t>https://www.ibm.com/topics/containerization</a:t>
            </a:r>
            <a:endParaRPr lang="en-GB" sz="1050" i="1" dirty="0"/>
          </a:p>
        </p:txBody>
      </p:sp>
      <p:sp>
        <p:nvSpPr>
          <p:cNvPr id="13" name="TextBox 12">
            <a:extLst>
              <a:ext uri="{FF2B5EF4-FFF2-40B4-BE49-F238E27FC236}">
                <a16:creationId xmlns:a16="http://schemas.microsoft.com/office/drawing/2014/main" id="{0A97D235-E18F-69AB-D6FB-C857FA89E773}"/>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Design an ML Ops Solution</a:t>
            </a:r>
          </a:p>
          <a:p>
            <a:pPr>
              <a:lnSpc>
                <a:spcPct val="120000"/>
              </a:lnSpc>
            </a:pPr>
            <a:r>
              <a:rPr lang="fr-FR" sz="1400" u="sng" dirty="0"/>
              <a:t>Bonus Section on Containerisation &amp; </a:t>
            </a:r>
            <a:r>
              <a:rPr lang="fr-FR" sz="1400" u="sng" dirty="0" err="1"/>
              <a:t>VMs</a:t>
            </a:r>
            <a:endParaRPr lang="fr-FR" sz="1400" u="sng" dirty="0"/>
          </a:p>
        </p:txBody>
      </p:sp>
    </p:spTree>
    <p:extLst>
      <p:ext uri="{BB962C8B-B14F-4D97-AF65-F5344CB8AC3E}">
        <p14:creationId xmlns:p14="http://schemas.microsoft.com/office/powerpoint/2010/main" val="2790911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9A110-439E-B60A-3258-713320F71334}"/>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C41BF9CA-A717-D3C6-15C4-800E47F6B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F053D0D0-50ED-2F76-BE1B-7CCF44C7ED7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1E0B4A6-3176-9094-279F-80A449C09230}"/>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p>
        </p:txBody>
      </p:sp>
      <p:sp>
        <p:nvSpPr>
          <p:cNvPr id="3" name="TextBox 2">
            <a:extLst>
              <a:ext uri="{FF2B5EF4-FFF2-40B4-BE49-F238E27FC236}">
                <a16:creationId xmlns:a16="http://schemas.microsoft.com/office/drawing/2014/main" id="{7413C63B-2C54-0235-FE53-BF4CC40AAD7C}"/>
              </a:ext>
            </a:extLst>
          </p:cNvPr>
          <p:cNvSpPr txBox="1"/>
          <p:nvPr/>
        </p:nvSpPr>
        <p:spPr>
          <a:xfrm>
            <a:off x="144770" y="1074403"/>
            <a:ext cx="11208206" cy="369332"/>
          </a:xfrm>
          <a:prstGeom prst="rect">
            <a:avLst/>
          </a:prstGeom>
          <a:noFill/>
        </p:spPr>
        <p:txBody>
          <a:bodyPr wrap="square">
            <a:spAutoFit/>
          </a:bodyPr>
          <a:lstStyle/>
          <a:p>
            <a:r>
              <a:rPr lang="en-GB" dirty="0">
                <a:hlinkClick r:id="rId4"/>
              </a:rPr>
              <a:t>https://learn.microsoft.com/en-us/training/paths/explore-azure-machine-learning-workspace/</a:t>
            </a:r>
            <a:endParaRPr lang="en-GB" dirty="0"/>
          </a:p>
        </p:txBody>
      </p:sp>
      <p:sp>
        <p:nvSpPr>
          <p:cNvPr id="2" name="TextBox 1">
            <a:extLst>
              <a:ext uri="{FF2B5EF4-FFF2-40B4-BE49-F238E27FC236}">
                <a16:creationId xmlns:a16="http://schemas.microsoft.com/office/drawing/2014/main" id="{371604FF-0FAB-A6C2-80D8-CC1263F6528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938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AFEA7-0792-4F0F-A3FE-5821832627B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7CE017E-5C9F-9AB5-CD02-FF20A1D48F0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505B0A5-46C3-A5B6-0F9B-20D9F81D28EA}"/>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2A091B8-CAC1-3C8C-0D8A-9EDC45CA525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49939C2-EB1B-A0DC-9374-ADF4FD6C31F0}"/>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F908EA12-314B-58B6-B0D7-68872275041F}"/>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79F27F-20D4-A334-B2DF-E1D1B62DC404}"/>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A85983F-50FD-3EED-1FFC-2D6613749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C4802B9-8AEA-D650-E26E-C76473DEA31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D82A681-8F26-9530-157C-55DC158ECB1B}"/>
              </a:ext>
            </a:extLst>
          </p:cNvPr>
          <p:cNvPicPr>
            <a:picLocks noChangeAspect="1"/>
          </p:cNvPicPr>
          <p:nvPr/>
        </p:nvPicPr>
        <p:blipFill>
          <a:blip r:embed="rId4"/>
          <a:stretch>
            <a:fillRect/>
          </a:stretch>
        </p:blipFill>
        <p:spPr>
          <a:xfrm>
            <a:off x="333231" y="2179937"/>
            <a:ext cx="6862590" cy="4315206"/>
          </a:xfrm>
          <a:prstGeom prst="rect">
            <a:avLst/>
          </a:prstGeom>
        </p:spPr>
      </p:pic>
      <p:sp>
        <p:nvSpPr>
          <p:cNvPr id="2" name="TextBox 1">
            <a:extLst>
              <a:ext uri="{FF2B5EF4-FFF2-40B4-BE49-F238E27FC236}">
                <a16:creationId xmlns:a16="http://schemas.microsoft.com/office/drawing/2014/main" id="{2DD72910-F3F2-7623-719E-FF260B0ADB32}"/>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Explore AML Workspace Resources &amp; Assets</a:t>
            </a:r>
          </a:p>
          <a:p>
            <a:pPr>
              <a:lnSpc>
                <a:spcPct val="120000"/>
              </a:lnSpc>
            </a:pPr>
            <a:r>
              <a:rPr lang="en-GB" sz="1400" u="sng" dirty="0"/>
              <a:t>Creating &amp; Interacting with the Workspace</a:t>
            </a:r>
            <a:endParaRPr lang="en-GB" sz="1100" u="sng" dirty="0"/>
          </a:p>
        </p:txBody>
      </p:sp>
    </p:spTree>
    <p:extLst>
      <p:ext uri="{BB962C8B-B14F-4D97-AF65-F5344CB8AC3E}">
        <p14:creationId xmlns:p14="http://schemas.microsoft.com/office/powerpoint/2010/main" val="789646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F09F1-E3E9-8398-9B29-BC819C8A2AE3}"/>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851D0F0-C60C-ABA5-D549-435168FBC4B8}"/>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53A75D0D-0BE1-DA3F-1F5C-0B4B3993456E}"/>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56DF6BB-78E1-EE82-A1F4-0C701C3DA836}"/>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8A3C0AF-748F-C946-C613-FF15E12B2F0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2F78CD68-B5CD-4470-BD09-13DF4B5D32C2}"/>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26FBC8-2C63-78D0-52FE-0B211E7AAA7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87EADCD4-C9EC-8A61-B133-4322CBA56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962D621-8076-7E50-B6B2-7FEDF628327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8FBAF94-387E-8F90-9518-F565B50FD27B}"/>
              </a:ext>
            </a:extLst>
          </p:cNvPr>
          <p:cNvSpPr txBox="1"/>
          <p:nvPr/>
        </p:nvSpPr>
        <p:spPr>
          <a:xfrm>
            <a:off x="341330" y="2038453"/>
            <a:ext cx="4760442" cy="1884811"/>
          </a:xfrm>
          <a:prstGeom prst="rect">
            <a:avLst/>
          </a:prstGeom>
          <a:noFill/>
        </p:spPr>
        <p:txBody>
          <a:bodyPr wrap="square" rtlCol="0">
            <a:spAutoFit/>
          </a:bodyPr>
          <a:lstStyle/>
          <a:p>
            <a:pPr>
              <a:lnSpc>
                <a:spcPct val="120000"/>
              </a:lnSpc>
            </a:pPr>
            <a:r>
              <a:rPr lang="en-GB" sz="1400" dirty="0"/>
              <a:t>There are 3 ways we can interact with the workspace we’ve just created, these are:</a:t>
            </a:r>
          </a:p>
          <a:p>
            <a:pPr marL="285750" indent="-285750">
              <a:lnSpc>
                <a:spcPct val="120000"/>
              </a:lnSpc>
              <a:buFontTx/>
              <a:buChar char="-"/>
            </a:pPr>
            <a:r>
              <a:rPr lang="en-GB" sz="1400" dirty="0"/>
              <a:t>Studio</a:t>
            </a:r>
          </a:p>
          <a:p>
            <a:pPr marL="285750" indent="-285750">
              <a:lnSpc>
                <a:spcPct val="120000"/>
              </a:lnSpc>
              <a:buFontTx/>
              <a:buChar char="-"/>
            </a:pPr>
            <a:r>
              <a:rPr lang="en-GB" sz="1400" dirty="0"/>
              <a:t>Python SDK v2</a:t>
            </a:r>
          </a:p>
          <a:p>
            <a:pPr marL="285750" indent="-285750">
              <a:lnSpc>
                <a:spcPct val="120000"/>
              </a:lnSpc>
              <a:buFontTx/>
              <a:buChar char="-"/>
            </a:pPr>
            <a:r>
              <a:rPr lang="en-GB" sz="1400" dirty="0"/>
              <a:t>Azure CLI</a:t>
            </a:r>
          </a:p>
          <a:p>
            <a:pPr marL="285750" indent="-285750">
              <a:lnSpc>
                <a:spcPct val="120000"/>
              </a:lnSpc>
              <a:buFontTx/>
              <a:buChar char="-"/>
            </a:pPr>
            <a:endParaRPr lang="en-GB" sz="1400" b="1" dirty="0"/>
          </a:p>
          <a:p>
            <a:pPr>
              <a:lnSpc>
                <a:spcPct val="120000"/>
              </a:lnSpc>
            </a:pPr>
            <a:endParaRPr lang="en-GB" sz="1400" dirty="0"/>
          </a:p>
        </p:txBody>
      </p:sp>
      <p:pic>
        <p:nvPicPr>
          <p:cNvPr id="6" name="Picture 5">
            <a:extLst>
              <a:ext uri="{FF2B5EF4-FFF2-40B4-BE49-F238E27FC236}">
                <a16:creationId xmlns:a16="http://schemas.microsoft.com/office/drawing/2014/main" id="{CE88BAE2-DF10-77E0-B50A-91D1287062FF}"/>
              </a:ext>
            </a:extLst>
          </p:cNvPr>
          <p:cNvPicPr>
            <a:picLocks noChangeAspect="1"/>
          </p:cNvPicPr>
          <p:nvPr/>
        </p:nvPicPr>
        <p:blipFill>
          <a:blip r:embed="rId4"/>
          <a:stretch>
            <a:fillRect/>
          </a:stretch>
        </p:blipFill>
        <p:spPr>
          <a:xfrm>
            <a:off x="341330" y="3923264"/>
            <a:ext cx="5834499" cy="1236996"/>
          </a:xfrm>
          <a:prstGeom prst="rect">
            <a:avLst/>
          </a:prstGeom>
        </p:spPr>
      </p:pic>
      <p:sp>
        <p:nvSpPr>
          <p:cNvPr id="12" name="TextBox 11">
            <a:extLst>
              <a:ext uri="{FF2B5EF4-FFF2-40B4-BE49-F238E27FC236}">
                <a16:creationId xmlns:a16="http://schemas.microsoft.com/office/drawing/2014/main" id="{8D6E793F-BF68-061E-9FBD-51593A30504A}"/>
              </a:ext>
            </a:extLst>
          </p:cNvPr>
          <p:cNvSpPr txBox="1"/>
          <p:nvPr/>
        </p:nvSpPr>
        <p:spPr>
          <a:xfrm>
            <a:off x="405946" y="3538516"/>
            <a:ext cx="5372140" cy="666016"/>
          </a:xfrm>
          <a:prstGeom prst="rect">
            <a:avLst/>
          </a:prstGeom>
          <a:noFill/>
        </p:spPr>
        <p:txBody>
          <a:bodyPr wrap="square" rtlCol="0">
            <a:spAutoFit/>
          </a:bodyPr>
          <a:lstStyle/>
          <a:p>
            <a:pPr>
              <a:lnSpc>
                <a:spcPct val="120000"/>
              </a:lnSpc>
            </a:pPr>
            <a:r>
              <a:rPr lang="en-GB" dirty="0"/>
              <a:t>Studio</a:t>
            </a:r>
          </a:p>
          <a:p>
            <a:pPr>
              <a:lnSpc>
                <a:spcPct val="120000"/>
              </a:lnSpc>
            </a:pPr>
            <a:endParaRPr lang="en-GB" sz="1400" dirty="0"/>
          </a:p>
        </p:txBody>
      </p:sp>
      <p:sp>
        <p:nvSpPr>
          <p:cNvPr id="4" name="TextBox 3">
            <a:extLst>
              <a:ext uri="{FF2B5EF4-FFF2-40B4-BE49-F238E27FC236}">
                <a16:creationId xmlns:a16="http://schemas.microsoft.com/office/drawing/2014/main" id="{EDB1C253-E7F4-3250-841D-02CACAC4F2BF}"/>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Explore Developer Tools</a:t>
            </a:r>
          </a:p>
          <a:p>
            <a:pPr>
              <a:lnSpc>
                <a:spcPct val="120000"/>
              </a:lnSpc>
            </a:pPr>
            <a:r>
              <a:rPr lang="en-GB" sz="1400" u="sng" dirty="0"/>
              <a:t>Using the Studio to Interact</a:t>
            </a:r>
            <a:endParaRPr lang="en-GB" sz="1100" u="sng" dirty="0"/>
          </a:p>
        </p:txBody>
      </p:sp>
    </p:spTree>
    <p:extLst>
      <p:ext uri="{BB962C8B-B14F-4D97-AF65-F5344CB8AC3E}">
        <p14:creationId xmlns:p14="http://schemas.microsoft.com/office/powerpoint/2010/main" val="4177617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20279-82F1-09A9-51DE-3D8CE4985A9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CBEC954E-E1B3-8666-BB89-04257849C14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CBFEF6A6-8C0E-BBF1-C120-B7002417272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2B1581-C7A8-BA69-51AD-697166C7378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BD43DC5-EE0C-1A77-3401-2FE0902021A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FACFB70-3DD2-9010-75A9-519DBA5414D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3C68528-9B91-E660-3464-EF83C8B2E973}"/>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27B39FE-720F-8EAA-F98C-E42F64090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3A05A2B-9556-2DAA-017D-942C777178E9}"/>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C22CD34A-D80B-AAD7-7284-D0DEEFC31856}"/>
              </a:ext>
            </a:extLst>
          </p:cNvPr>
          <p:cNvPicPr>
            <a:picLocks noChangeAspect="1"/>
          </p:cNvPicPr>
          <p:nvPr/>
        </p:nvPicPr>
        <p:blipFill>
          <a:blip r:embed="rId4"/>
          <a:stretch>
            <a:fillRect/>
          </a:stretch>
        </p:blipFill>
        <p:spPr>
          <a:xfrm>
            <a:off x="205740" y="1978662"/>
            <a:ext cx="5732599" cy="3923375"/>
          </a:xfrm>
          <a:prstGeom prst="rect">
            <a:avLst/>
          </a:prstGeom>
        </p:spPr>
      </p:pic>
      <p:pic>
        <p:nvPicPr>
          <p:cNvPr id="7" name="Picture 6">
            <a:extLst>
              <a:ext uri="{FF2B5EF4-FFF2-40B4-BE49-F238E27FC236}">
                <a16:creationId xmlns:a16="http://schemas.microsoft.com/office/drawing/2014/main" id="{A15C3B95-E8CB-DF87-0A02-A656045E29A6}"/>
              </a:ext>
            </a:extLst>
          </p:cNvPr>
          <p:cNvPicPr>
            <a:picLocks noChangeAspect="1"/>
          </p:cNvPicPr>
          <p:nvPr/>
        </p:nvPicPr>
        <p:blipFill>
          <a:blip r:embed="rId5"/>
          <a:stretch>
            <a:fillRect/>
          </a:stretch>
        </p:blipFill>
        <p:spPr>
          <a:xfrm>
            <a:off x="6183964" y="1978661"/>
            <a:ext cx="5506499" cy="3402230"/>
          </a:xfrm>
          <a:prstGeom prst="rect">
            <a:avLst/>
          </a:prstGeom>
        </p:spPr>
      </p:pic>
      <p:sp>
        <p:nvSpPr>
          <p:cNvPr id="2" name="TextBox 1">
            <a:extLst>
              <a:ext uri="{FF2B5EF4-FFF2-40B4-BE49-F238E27FC236}">
                <a16:creationId xmlns:a16="http://schemas.microsoft.com/office/drawing/2014/main" id="{21A8A884-B2ED-8101-EEFD-2F83B23048E0}"/>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Explore Developer Tools</a:t>
            </a:r>
          </a:p>
          <a:p>
            <a:pPr>
              <a:lnSpc>
                <a:spcPct val="120000"/>
              </a:lnSpc>
            </a:pPr>
            <a:r>
              <a:rPr lang="en-GB" sz="1400" u="sng" dirty="0"/>
              <a:t>Using the Python SDK to Interact</a:t>
            </a:r>
            <a:endParaRPr lang="en-GB" sz="1100" u="sng" dirty="0"/>
          </a:p>
        </p:txBody>
      </p:sp>
    </p:spTree>
    <p:extLst>
      <p:ext uri="{BB962C8B-B14F-4D97-AF65-F5344CB8AC3E}">
        <p14:creationId xmlns:p14="http://schemas.microsoft.com/office/powerpoint/2010/main" val="3655407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20645-042D-4EC1-F9D4-75750E67520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0E0B00E9-2C37-649F-454B-FCA6252EBA95}"/>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73A1EBEC-5808-0533-6248-B6E8490C8FB2}"/>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6AB7A2B-2D71-9523-C6CE-67BF60784E13}"/>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0AB3259-FD0F-168C-F4CC-AE442429596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DC0DAE62-8426-22F1-6204-6E4D1CD3980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C8D44A-534F-0655-C1FA-0CF6183BE783}"/>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964D548-E1F9-67C8-D8EF-A2E14579D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9264F04-C77A-EAD1-3DFA-1ACB04A29F8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B307249E-EBBE-F08F-D70B-7D349D6675C7}"/>
              </a:ext>
            </a:extLst>
          </p:cNvPr>
          <p:cNvPicPr>
            <a:picLocks noChangeAspect="1"/>
          </p:cNvPicPr>
          <p:nvPr/>
        </p:nvPicPr>
        <p:blipFill>
          <a:blip r:embed="rId4"/>
          <a:stretch>
            <a:fillRect/>
          </a:stretch>
        </p:blipFill>
        <p:spPr>
          <a:xfrm>
            <a:off x="3333466" y="1635342"/>
            <a:ext cx="6868786" cy="5041840"/>
          </a:xfrm>
          <a:prstGeom prst="rect">
            <a:avLst/>
          </a:prstGeom>
        </p:spPr>
      </p:pic>
      <p:sp>
        <p:nvSpPr>
          <p:cNvPr id="2" name="TextBox 1">
            <a:extLst>
              <a:ext uri="{FF2B5EF4-FFF2-40B4-BE49-F238E27FC236}">
                <a16:creationId xmlns:a16="http://schemas.microsoft.com/office/drawing/2014/main" id="{74C00E93-111D-9A3C-3020-312C4988D5DF}"/>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Explore Developer Tools</a:t>
            </a:r>
          </a:p>
          <a:p>
            <a:pPr>
              <a:lnSpc>
                <a:spcPct val="120000"/>
              </a:lnSpc>
            </a:pPr>
            <a:r>
              <a:rPr lang="en-GB" sz="1400" u="sng" dirty="0"/>
              <a:t>Using the CLI to Interact</a:t>
            </a:r>
            <a:endParaRPr lang="en-GB" sz="1100" u="sng" dirty="0"/>
          </a:p>
        </p:txBody>
      </p:sp>
    </p:spTree>
    <p:extLst>
      <p:ext uri="{BB962C8B-B14F-4D97-AF65-F5344CB8AC3E}">
        <p14:creationId xmlns:p14="http://schemas.microsoft.com/office/powerpoint/2010/main" val="3347732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1E897-908A-D1CD-629B-D0CFE5CB3CE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BB81737-F0B3-BC68-6648-385A39239B2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DBD1FAB-769C-FC26-6DB3-DDF82BED98E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A93E6-A9BE-CDFE-AEF8-B1C69E14400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50561E1-638A-A996-797E-B75226284FAF}"/>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D13D3783-E3C1-7062-9CE5-F2E9F20AF235}"/>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8CE742E-4BA4-89E7-07ED-963385A064F7}"/>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5FA3032F-83DF-F36D-D8E0-2E72BCFF0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46C6C8E-7D72-B7A7-E0C4-E32063AAB72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3E88760-F871-6F54-EF1B-FB33C5494B17}"/>
              </a:ext>
            </a:extLst>
          </p:cNvPr>
          <p:cNvPicPr>
            <a:picLocks noChangeAspect="1"/>
          </p:cNvPicPr>
          <p:nvPr/>
        </p:nvPicPr>
        <p:blipFill>
          <a:blip r:embed="rId4"/>
          <a:stretch>
            <a:fillRect/>
          </a:stretch>
        </p:blipFill>
        <p:spPr>
          <a:xfrm>
            <a:off x="333128" y="1819711"/>
            <a:ext cx="5400714" cy="4495833"/>
          </a:xfrm>
          <a:prstGeom prst="rect">
            <a:avLst/>
          </a:prstGeom>
        </p:spPr>
      </p:pic>
      <p:pic>
        <p:nvPicPr>
          <p:cNvPr id="7" name="Picture 6">
            <a:extLst>
              <a:ext uri="{FF2B5EF4-FFF2-40B4-BE49-F238E27FC236}">
                <a16:creationId xmlns:a16="http://schemas.microsoft.com/office/drawing/2014/main" id="{0F8293B5-BA6C-F256-2154-37FD09E28AEF}"/>
              </a:ext>
            </a:extLst>
          </p:cNvPr>
          <p:cNvPicPr>
            <a:picLocks noChangeAspect="1"/>
          </p:cNvPicPr>
          <p:nvPr/>
        </p:nvPicPr>
        <p:blipFill>
          <a:blip r:embed="rId5"/>
          <a:stretch>
            <a:fillRect/>
          </a:stretch>
        </p:blipFill>
        <p:spPr>
          <a:xfrm>
            <a:off x="5835442" y="1435953"/>
            <a:ext cx="5762318" cy="2257930"/>
          </a:xfrm>
          <a:prstGeom prst="rect">
            <a:avLst/>
          </a:prstGeom>
        </p:spPr>
      </p:pic>
      <p:pic>
        <p:nvPicPr>
          <p:cNvPr id="12" name="Picture 11">
            <a:extLst>
              <a:ext uri="{FF2B5EF4-FFF2-40B4-BE49-F238E27FC236}">
                <a16:creationId xmlns:a16="http://schemas.microsoft.com/office/drawing/2014/main" id="{2426A754-BF67-1AA9-4760-386172D7FE1E}"/>
              </a:ext>
            </a:extLst>
          </p:cNvPr>
          <p:cNvPicPr>
            <a:picLocks noChangeAspect="1"/>
          </p:cNvPicPr>
          <p:nvPr/>
        </p:nvPicPr>
        <p:blipFill>
          <a:blip r:embed="rId6"/>
          <a:stretch>
            <a:fillRect/>
          </a:stretch>
        </p:blipFill>
        <p:spPr>
          <a:xfrm>
            <a:off x="5835442" y="3724724"/>
            <a:ext cx="5324514" cy="685805"/>
          </a:xfrm>
          <a:prstGeom prst="rect">
            <a:avLst/>
          </a:prstGeom>
        </p:spPr>
      </p:pic>
      <p:sp>
        <p:nvSpPr>
          <p:cNvPr id="2" name="TextBox 1">
            <a:extLst>
              <a:ext uri="{FF2B5EF4-FFF2-40B4-BE49-F238E27FC236}">
                <a16:creationId xmlns:a16="http://schemas.microsoft.com/office/drawing/2014/main" id="{204E556F-98AF-510F-E302-4D03EA2C39CA}"/>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Making Data Available in AML</a:t>
            </a:r>
          </a:p>
          <a:p>
            <a:pPr>
              <a:lnSpc>
                <a:spcPct val="120000"/>
              </a:lnSpc>
            </a:pPr>
            <a:r>
              <a:rPr lang="en-GB" sz="1400" u="sng" dirty="0"/>
              <a:t>Summary</a:t>
            </a:r>
            <a:endParaRPr lang="en-GB" sz="1100" u="sng" dirty="0"/>
          </a:p>
        </p:txBody>
      </p:sp>
    </p:spTree>
    <p:extLst>
      <p:ext uri="{BB962C8B-B14F-4D97-AF65-F5344CB8AC3E}">
        <p14:creationId xmlns:p14="http://schemas.microsoft.com/office/powerpoint/2010/main" val="2065953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6D648-71A5-65E4-F8CA-14158ED17DF9}"/>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0626C7D-449A-D72E-F7BE-4757DA35AFCD}"/>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19DB9763-D11F-4AC5-0CC7-ED28E81FA8D2}"/>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02EF61A-C7E7-17A6-D6F6-C7E6A05C292C}"/>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CC03F8A-AD45-77A5-3A29-BB76971C6D2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0A3C14D3-394B-7AA7-F53B-BC1277A321B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83B16E-C111-20CE-C069-671376BE51F1}"/>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F889DFB-DAEB-C48D-7C8E-C0CC3531E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7891659-A38C-8D1B-589C-1DBA964BD8FD}"/>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DFAFD941-544A-4D5F-D838-8C7DC02C0762}"/>
              </a:ext>
            </a:extLst>
          </p:cNvPr>
          <p:cNvPicPr>
            <a:picLocks noChangeAspect="1"/>
          </p:cNvPicPr>
          <p:nvPr/>
        </p:nvPicPr>
        <p:blipFill>
          <a:blip r:embed="rId4"/>
          <a:stretch>
            <a:fillRect/>
          </a:stretch>
        </p:blipFill>
        <p:spPr>
          <a:xfrm>
            <a:off x="384628" y="2069992"/>
            <a:ext cx="6318063" cy="4462132"/>
          </a:xfrm>
          <a:prstGeom prst="rect">
            <a:avLst/>
          </a:prstGeom>
        </p:spPr>
      </p:pic>
      <p:sp>
        <p:nvSpPr>
          <p:cNvPr id="2" name="TextBox 1">
            <a:extLst>
              <a:ext uri="{FF2B5EF4-FFF2-40B4-BE49-F238E27FC236}">
                <a16:creationId xmlns:a16="http://schemas.microsoft.com/office/drawing/2014/main" id="{04D4E716-F3B2-3BF1-8DBA-32678D7DF8B8}"/>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Making Data Available in AML</a:t>
            </a:r>
          </a:p>
          <a:p>
            <a:pPr>
              <a:lnSpc>
                <a:spcPct val="120000"/>
              </a:lnSpc>
            </a:pPr>
            <a:r>
              <a:rPr lang="en-GB" sz="1400" u="sng" dirty="0"/>
              <a:t>Datastores</a:t>
            </a:r>
            <a:endParaRPr lang="en-GB" sz="1100" u="sng" dirty="0"/>
          </a:p>
        </p:txBody>
      </p:sp>
    </p:spTree>
    <p:extLst>
      <p:ext uri="{BB962C8B-B14F-4D97-AF65-F5344CB8AC3E}">
        <p14:creationId xmlns:p14="http://schemas.microsoft.com/office/powerpoint/2010/main" val="319475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AB487-10A8-F70D-DB0F-87AAB7425E73}"/>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B9A66AC-3DD0-0B66-BC41-A34E75A100E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1DF84BC-88C7-45FE-8411-61D17719EF3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D00020-A3BA-8B31-5F02-636F005B5E79}"/>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CE3B8C9-C550-E9A6-422B-3AF758FCB48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3D9417F8-994B-5932-A2CD-DF1680670C3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316E342-C109-F316-318F-D4BF93AE34A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38BC34C-E520-B57F-4015-6A96A4605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2CF0883-5016-9A10-D279-027AA834B08E}"/>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BF3A0BE0-734A-58F9-C225-ECFB04575DAE}"/>
              </a:ext>
            </a:extLst>
          </p:cNvPr>
          <p:cNvPicPr>
            <a:picLocks noChangeAspect="1"/>
          </p:cNvPicPr>
          <p:nvPr/>
        </p:nvPicPr>
        <p:blipFill>
          <a:blip r:embed="rId4"/>
          <a:stretch>
            <a:fillRect/>
          </a:stretch>
        </p:blipFill>
        <p:spPr>
          <a:xfrm>
            <a:off x="616857" y="2239538"/>
            <a:ext cx="4007190" cy="4365615"/>
          </a:xfrm>
          <a:prstGeom prst="rect">
            <a:avLst/>
          </a:prstGeom>
        </p:spPr>
      </p:pic>
      <p:pic>
        <p:nvPicPr>
          <p:cNvPr id="9" name="Picture 8">
            <a:extLst>
              <a:ext uri="{FF2B5EF4-FFF2-40B4-BE49-F238E27FC236}">
                <a16:creationId xmlns:a16="http://schemas.microsoft.com/office/drawing/2014/main" id="{8CA9ECD7-AA5A-7779-FE4C-B0D561FC11B2}"/>
              </a:ext>
            </a:extLst>
          </p:cNvPr>
          <p:cNvPicPr>
            <a:picLocks noChangeAspect="1"/>
          </p:cNvPicPr>
          <p:nvPr/>
        </p:nvPicPr>
        <p:blipFill>
          <a:blip r:embed="rId5"/>
          <a:stretch>
            <a:fillRect/>
          </a:stretch>
        </p:blipFill>
        <p:spPr>
          <a:xfrm>
            <a:off x="5317566" y="3768821"/>
            <a:ext cx="5812177" cy="2479029"/>
          </a:xfrm>
          <a:prstGeom prst="rect">
            <a:avLst/>
          </a:prstGeom>
        </p:spPr>
      </p:pic>
      <p:pic>
        <p:nvPicPr>
          <p:cNvPr id="13" name="Picture 12">
            <a:extLst>
              <a:ext uri="{FF2B5EF4-FFF2-40B4-BE49-F238E27FC236}">
                <a16:creationId xmlns:a16="http://schemas.microsoft.com/office/drawing/2014/main" id="{FE22CCD5-4123-5B42-6E9E-7C394321BEB6}"/>
              </a:ext>
            </a:extLst>
          </p:cNvPr>
          <p:cNvPicPr>
            <a:picLocks noChangeAspect="1"/>
          </p:cNvPicPr>
          <p:nvPr/>
        </p:nvPicPr>
        <p:blipFill>
          <a:blip r:embed="rId6"/>
          <a:stretch>
            <a:fillRect/>
          </a:stretch>
        </p:blipFill>
        <p:spPr>
          <a:xfrm>
            <a:off x="5304800" y="2180562"/>
            <a:ext cx="6223915" cy="1396640"/>
          </a:xfrm>
          <a:prstGeom prst="rect">
            <a:avLst/>
          </a:prstGeom>
        </p:spPr>
      </p:pic>
      <p:sp>
        <p:nvSpPr>
          <p:cNvPr id="2" name="TextBox 1">
            <a:extLst>
              <a:ext uri="{FF2B5EF4-FFF2-40B4-BE49-F238E27FC236}">
                <a16:creationId xmlns:a16="http://schemas.microsoft.com/office/drawing/2014/main" id="{02BF48A2-4C40-5D5A-C1B6-317E1540CD69}"/>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Making Data Available in AML</a:t>
            </a:r>
          </a:p>
          <a:p>
            <a:pPr>
              <a:lnSpc>
                <a:spcPct val="120000"/>
              </a:lnSpc>
            </a:pPr>
            <a:r>
              <a:rPr lang="en-GB" sz="1400" u="sng" dirty="0"/>
              <a:t>Data Assets</a:t>
            </a:r>
            <a:endParaRPr lang="en-GB" sz="1100" u="sng" dirty="0"/>
          </a:p>
        </p:txBody>
      </p:sp>
    </p:spTree>
    <p:extLst>
      <p:ext uri="{BB962C8B-B14F-4D97-AF65-F5344CB8AC3E}">
        <p14:creationId xmlns:p14="http://schemas.microsoft.com/office/powerpoint/2010/main" val="442824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6E46E-74D0-4206-7107-400C228EE60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3E7C34C-1D03-514F-373A-9CE44805613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37309BE-A718-F092-C6F6-35FF8A324D6E}"/>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7B96A2-8F65-5B0A-A965-E45FAE69C672}"/>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00B53C2-43F5-EBB7-947E-A194F68B907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B325F3BF-7C89-2DF3-153D-9B688BA061D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F9C2666-F2E3-CC50-5A8F-9228947DDB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85335372-7FAC-4938-7E53-BFE5E0B27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6D1B3A8-1072-3BEF-C749-FB8A58E0006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6F1E9EA4-0CFD-93F0-B9C4-02E31FADA5F3}"/>
              </a:ext>
            </a:extLst>
          </p:cNvPr>
          <p:cNvPicPr>
            <a:picLocks noChangeAspect="1"/>
          </p:cNvPicPr>
          <p:nvPr/>
        </p:nvPicPr>
        <p:blipFill>
          <a:blip r:embed="rId4"/>
          <a:stretch>
            <a:fillRect/>
          </a:stretch>
        </p:blipFill>
        <p:spPr>
          <a:xfrm>
            <a:off x="536489" y="1959546"/>
            <a:ext cx="6124262" cy="4629942"/>
          </a:xfrm>
          <a:prstGeom prst="rect">
            <a:avLst/>
          </a:prstGeom>
        </p:spPr>
      </p:pic>
      <p:sp>
        <p:nvSpPr>
          <p:cNvPr id="2" name="TextBox 1">
            <a:extLst>
              <a:ext uri="{FF2B5EF4-FFF2-40B4-BE49-F238E27FC236}">
                <a16:creationId xmlns:a16="http://schemas.microsoft.com/office/drawing/2014/main" id="{604E4BDC-7587-1808-A06A-C7B8802EAC2B}"/>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Making Data Available in AML</a:t>
            </a:r>
          </a:p>
          <a:p>
            <a:pPr>
              <a:lnSpc>
                <a:spcPct val="120000"/>
              </a:lnSpc>
            </a:pPr>
            <a:r>
              <a:rPr lang="en-GB" sz="1400" u="sng" dirty="0"/>
              <a:t>Data Assets</a:t>
            </a:r>
            <a:endParaRPr lang="en-GB" sz="1100" u="sng" dirty="0"/>
          </a:p>
        </p:txBody>
      </p:sp>
    </p:spTree>
    <p:extLst>
      <p:ext uri="{BB962C8B-B14F-4D97-AF65-F5344CB8AC3E}">
        <p14:creationId xmlns:p14="http://schemas.microsoft.com/office/powerpoint/2010/main" val="521922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F0623-CA18-EED3-E429-1584C00B943E}"/>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9FFBF9B6-9330-C6AD-3208-104FB22DC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B4517FA1-77D3-E2F3-6936-23DE8C7499EC}"/>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98FC806-8FEC-5699-B2D0-848708F8393E}"/>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24437EB-D8C2-870B-BA56-5258E1A5E2DD}"/>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https://learn.microsoft.com/en-us/training/paths/design-machine-learning-solution/</a:t>
            </a:r>
            <a:endParaRPr lang="en-GB" dirty="0"/>
          </a:p>
          <a:p>
            <a:endParaRPr lang="en-GB" dirty="0"/>
          </a:p>
        </p:txBody>
      </p:sp>
      <p:sp>
        <p:nvSpPr>
          <p:cNvPr id="2" name="TextBox 1">
            <a:extLst>
              <a:ext uri="{FF2B5EF4-FFF2-40B4-BE49-F238E27FC236}">
                <a16:creationId xmlns:a16="http://schemas.microsoft.com/office/drawing/2014/main" id="{F99D8AA6-E60C-E112-BA8E-E3BDED7300AC}"/>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624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18AFC-76B4-755A-CA93-C801F460D7D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D83ACF6-0415-2A9F-99F9-2E6728C68960}"/>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F259B5EC-717D-BAA9-31E3-B0730D72227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C3755B-5757-1765-5667-B50941454FD1}"/>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407BF80-2D35-179A-5A80-9BF44E9857A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51A24C6-5BAD-D481-1667-CDCF2A99509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454A83-A323-7C0E-5822-7EAA9C6F5DB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9BC143D-3A86-7A61-9F0F-D685DD9F3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43E6B0A-0E1D-BDEC-9E08-9E7F0BE245A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81441AA2-D67C-D789-A8BF-71C0CF78DFA2}"/>
              </a:ext>
            </a:extLst>
          </p:cNvPr>
          <p:cNvPicPr>
            <a:picLocks noChangeAspect="1"/>
          </p:cNvPicPr>
          <p:nvPr/>
        </p:nvPicPr>
        <p:blipFill>
          <a:blip r:embed="rId4"/>
          <a:stretch>
            <a:fillRect/>
          </a:stretch>
        </p:blipFill>
        <p:spPr>
          <a:xfrm>
            <a:off x="435429" y="2041915"/>
            <a:ext cx="4637493" cy="4554828"/>
          </a:xfrm>
          <a:prstGeom prst="rect">
            <a:avLst/>
          </a:prstGeom>
        </p:spPr>
      </p:pic>
      <p:pic>
        <p:nvPicPr>
          <p:cNvPr id="13" name="Picture 12">
            <a:extLst>
              <a:ext uri="{FF2B5EF4-FFF2-40B4-BE49-F238E27FC236}">
                <a16:creationId xmlns:a16="http://schemas.microsoft.com/office/drawing/2014/main" id="{732A9F0E-E772-0001-3B2C-E68FB4A97865}"/>
              </a:ext>
            </a:extLst>
          </p:cNvPr>
          <p:cNvPicPr>
            <a:picLocks noChangeAspect="1"/>
          </p:cNvPicPr>
          <p:nvPr/>
        </p:nvPicPr>
        <p:blipFill>
          <a:blip r:embed="rId5"/>
          <a:stretch>
            <a:fillRect/>
          </a:stretch>
        </p:blipFill>
        <p:spPr>
          <a:xfrm>
            <a:off x="5637873" y="1361777"/>
            <a:ext cx="5372139" cy="3414737"/>
          </a:xfrm>
          <a:prstGeom prst="rect">
            <a:avLst/>
          </a:prstGeom>
        </p:spPr>
      </p:pic>
      <p:sp>
        <p:nvSpPr>
          <p:cNvPr id="2" name="TextBox 1">
            <a:extLst>
              <a:ext uri="{FF2B5EF4-FFF2-40B4-BE49-F238E27FC236}">
                <a16:creationId xmlns:a16="http://schemas.microsoft.com/office/drawing/2014/main" id="{E5306639-25A0-4796-9A96-353262DE6EEE}"/>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Working with Compute in AML</a:t>
            </a:r>
          </a:p>
          <a:p>
            <a:pPr>
              <a:lnSpc>
                <a:spcPct val="120000"/>
              </a:lnSpc>
            </a:pPr>
            <a:r>
              <a:rPr lang="en-GB" sz="1400" u="sng" dirty="0"/>
              <a:t>Summary &amp; Compute Instances</a:t>
            </a:r>
            <a:endParaRPr lang="en-GB" sz="1100" u="sng" dirty="0"/>
          </a:p>
        </p:txBody>
      </p:sp>
    </p:spTree>
    <p:extLst>
      <p:ext uri="{BB962C8B-B14F-4D97-AF65-F5344CB8AC3E}">
        <p14:creationId xmlns:p14="http://schemas.microsoft.com/office/powerpoint/2010/main" val="1100484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1CC7B-A2C7-06E7-C7C5-ABBD9942770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93C4AB0A-FDA6-0943-E5BD-B9B161D8348D}"/>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28D6A783-3377-6292-DAF6-21A976A19125}"/>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C943313-CFAF-630C-138C-36C2526BA06F}"/>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3BA5A51-89D4-09C7-838E-FA3E0FB1B643}"/>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9E08B7B-CA1A-7200-1B45-482808EEE0D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AA9CE0-B954-0721-3A00-9D0836046EF0}"/>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DE18AC2D-1AD8-EFA1-D2BA-0A5393BCC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51E7D53-D6F6-34E6-AF4F-D5A23C77D14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A63CC97-C416-16D7-6057-3478AC73FFFF}"/>
              </a:ext>
            </a:extLst>
          </p:cNvPr>
          <p:cNvPicPr>
            <a:picLocks noChangeAspect="1"/>
          </p:cNvPicPr>
          <p:nvPr/>
        </p:nvPicPr>
        <p:blipFill>
          <a:blip r:embed="rId4"/>
          <a:stretch>
            <a:fillRect/>
          </a:stretch>
        </p:blipFill>
        <p:spPr>
          <a:xfrm>
            <a:off x="423441" y="2156896"/>
            <a:ext cx="5653164" cy="4322419"/>
          </a:xfrm>
          <a:prstGeom prst="rect">
            <a:avLst/>
          </a:prstGeom>
        </p:spPr>
      </p:pic>
      <p:pic>
        <p:nvPicPr>
          <p:cNvPr id="7" name="Picture 6">
            <a:extLst>
              <a:ext uri="{FF2B5EF4-FFF2-40B4-BE49-F238E27FC236}">
                <a16:creationId xmlns:a16="http://schemas.microsoft.com/office/drawing/2014/main" id="{34A2AE33-BC72-A047-6B22-0D0C07EBF544}"/>
              </a:ext>
            </a:extLst>
          </p:cNvPr>
          <p:cNvPicPr>
            <a:picLocks noChangeAspect="1"/>
          </p:cNvPicPr>
          <p:nvPr/>
        </p:nvPicPr>
        <p:blipFill>
          <a:blip r:embed="rId5"/>
          <a:stretch>
            <a:fillRect/>
          </a:stretch>
        </p:blipFill>
        <p:spPr>
          <a:xfrm>
            <a:off x="6461200" y="1059105"/>
            <a:ext cx="5015885" cy="1032414"/>
          </a:xfrm>
          <a:prstGeom prst="rect">
            <a:avLst/>
          </a:prstGeom>
        </p:spPr>
      </p:pic>
      <p:pic>
        <p:nvPicPr>
          <p:cNvPr id="14" name="Picture 13">
            <a:extLst>
              <a:ext uri="{FF2B5EF4-FFF2-40B4-BE49-F238E27FC236}">
                <a16:creationId xmlns:a16="http://schemas.microsoft.com/office/drawing/2014/main" id="{75A7A7E3-C596-AEFD-0E32-43BB4413BC33}"/>
              </a:ext>
            </a:extLst>
          </p:cNvPr>
          <p:cNvPicPr>
            <a:picLocks noChangeAspect="1"/>
          </p:cNvPicPr>
          <p:nvPr/>
        </p:nvPicPr>
        <p:blipFill>
          <a:blip r:embed="rId6"/>
          <a:stretch>
            <a:fillRect/>
          </a:stretch>
        </p:blipFill>
        <p:spPr>
          <a:xfrm>
            <a:off x="6524385" y="3372148"/>
            <a:ext cx="5286414" cy="1057283"/>
          </a:xfrm>
          <a:prstGeom prst="rect">
            <a:avLst/>
          </a:prstGeom>
        </p:spPr>
      </p:pic>
      <p:pic>
        <p:nvPicPr>
          <p:cNvPr id="17" name="Picture 16">
            <a:extLst>
              <a:ext uri="{FF2B5EF4-FFF2-40B4-BE49-F238E27FC236}">
                <a16:creationId xmlns:a16="http://schemas.microsoft.com/office/drawing/2014/main" id="{6193127E-3ADA-D5BF-75A9-F366F5A35E72}"/>
              </a:ext>
            </a:extLst>
          </p:cNvPr>
          <p:cNvPicPr>
            <a:picLocks noChangeAspect="1"/>
          </p:cNvPicPr>
          <p:nvPr/>
        </p:nvPicPr>
        <p:blipFill>
          <a:blip r:embed="rId7"/>
          <a:stretch>
            <a:fillRect/>
          </a:stretch>
        </p:blipFill>
        <p:spPr>
          <a:xfrm>
            <a:off x="6508825" y="2236530"/>
            <a:ext cx="5181638" cy="990607"/>
          </a:xfrm>
          <a:prstGeom prst="rect">
            <a:avLst/>
          </a:prstGeom>
        </p:spPr>
      </p:pic>
      <p:pic>
        <p:nvPicPr>
          <p:cNvPr id="22" name="Picture 21">
            <a:extLst>
              <a:ext uri="{FF2B5EF4-FFF2-40B4-BE49-F238E27FC236}">
                <a16:creationId xmlns:a16="http://schemas.microsoft.com/office/drawing/2014/main" id="{325C6276-B277-38F2-EBEA-43337E8C6FD9}"/>
              </a:ext>
            </a:extLst>
          </p:cNvPr>
          <p:cNvPicPr>
            <a:picLocks noChangeAspect="1"/>
          </p:cNvPicPr>
          <p:nvPr/>
        </p:nvPicPr>
        <p:blipFill>
          <a:blip r:embed="rId8"/>
          <a:stretch>
            <a:fillRect/>
          </a:stretch>
        </p:blipFill>
        <p:spPr>
          <a:xfrm>
            <a:off x="6559288" y="4429433"/>
            <a:ext cx="5283284" cy="1176205"/>
          </a:xfrm>
          <a:prstGeom prst="rect">
            <a:avLst/>
          </a:prstGeom>
        </p:spPr>
      </p:pic>
      <p:pic>
        <p:nvPicPr>
          <p:cNvPr id="24" name="Picture 23">
            <a:extLst>
              <a:ext uri="{FF2B5EF4-FFF2-40B4-BE49-F238E27FC236}">
                <a16:creationId xmlns:a16="http://schemas.microsoft.com/office/drawing/2014/main" id="{8E387033-CCAA-24ED-ADA0-2DC801F05B63}"/>
              </a:ext>
            </a:extLst>
          </p:cNvPr>
          <p:cNvPicPr>
            <a:picLocks noChangeAspect="1"/>
          </p:cNvPicPr>
          <p:nvPr/>
        </p:nvPicPr>
        <p:blipFill>
          <a:blip r:embed="rId9"/>
          <a:stretch>
            <a:fillRect/>
          </a:stretch>
        </p:blipFill>
        <p:spPr>
          <a:xfrm>
            <a:off x="6591061" y="5708063"/>
            <a:ext cx="5219738" cy="1066808"/>
          </a:xfrm>
          <a:prstGeom prst="rect">
            <a:avLst/>
          </a:prstGeom>
        </p:spPr>
      </p:pic>
      <p:sp>
        <p:nvSpPr>
          <p:cNvPr id="25" name="TextBox 24">
            <a:extLst>
              <a:ext uri="{FF2B5EF4-FFF2-40B4-BE49-F238E27FC236}">
                <a16:creationId xmlns:a16="http://schemas.microsoft.com/office/drawing/2014/main" id="{272C2DE3-A4CD-B3EA-98A3-F5D60383DECC}"/>
              </a:ext>
            </a:extLst>
          </p:cNvPr>
          <p:cNvSpPr txBox="1"/>
          <p:nvPr/>
        </p:nvSpPr>
        <p:spPr>
          <a:xfrm>
            <a:off x="7784613" y="993728"/>
            <a:ext cx="1276530" cy="368049"/>
          </a:xfrm>
          <a:prstGeom prst="rect">
            <a:avLst/>
          </a:prstGeom>
          <a:noFill/>
        </p:spPr>
        <p:txBody>
          <a:bodyPr wrap="square" rtlCol="0">
            <a:spAutoFit/>
          </a:bodyPr>
          <a:lstStyle/>
          <a:p>
            <a:pPr>
              <a:lnSpc>
                <a:spcPct val="120000"/>
              </a:lnSpc>
            </a:pPr>
            <a:r>
              <a:rPr lang="en-GB" sz="1600" b="1" u="sng" dirty="0">
                <a:solidFill>
                  <a:srgbClr val="FF0000"/>
                </a:solidFill>
              </a:rPr>
              <a:t>A, B, C, D</a:t>
            </a:r>
          </a:p>
        </p:txBody>
      </p:sp>
      <p:sp>
        <p:nvSpPr>
          <p:cNvPr id="26" name="TextBox 25">
            <a:extLst>
              <a:ext uri="{FF2B5EF4-FFF2-40B4-BE49-F238E27FC236}">
                <a16:creationId xmlns:a16="http://schemas.microsoft.com/office/drawing/2014/main" id="{B8408B74-B61D-A00F-165A-A7283C22A416}"/>
              </a:ext>
            </a:extLst>
          </p:cNvPr>
          <p:cNvSpPr txBox="1"/>
          <p:nvPr/>
        </p:nvSpPr>
        <p:spPr>
          <a:xfrm>
            <a:off x="8084988" y="2156896"/>
            <a:ext cx="1276530" cy="368049"/>
          </a:xfrm>
          <a:prstGeom prst="rect">
            <a:avLst/>
          </a:prstGeom>
          <a:noFill/>
        </p:spPr>
        <p:txBody>
          <a:bodyPr wrap="square" rtlCol="0">
            <a:spAutoFit/>
          </a:bodyPr>
          <a:lstStyle/>
          <a:p>
            <a:pPr>
              <a:lnSpc>
                <a:spcPct val="120000"/>
              </a:lnSpc>
            </a:pPr>
            <a:r>
              <a:rPr lang="en-GB" sz="1600" b="1" u="sng" dirty="0">
                <a:solidFill>
                  <a:srgbClr val="FF0000"/>
                </a:solidFill>
              </a:rPr>
              <a:t>E</a:t>
            </a:r>
          </a:p>
        </p:txBody>
      </p:sp>
      <p:sp>
        <p:nvSpPr>
          <p:cNvPr id="27" name="TextBox 26">
            <a:extLst>
              <a:ext uri="{FF2B5EF4-FFF2-40B4-BE49-F238E27FC236}">
                <a16:creationId xmlns:a16="http://schemas.microsoft.com/office/drawing/2014/main" id="{7A37812C-D30E-B032-1F49-45C02C75EF68}"/>
              </a:ext>
            </a:extLst>
          </p:cNvPr>
          <p:cNvSpPr txBox="1"/>
          <p:nvPr/>
        </p:nvSpPr>
        <p:spPr>
          <a:xfrm>
            <a:off x="8150760" y="3306771"/>
            <a:ext cx="1276530" cy="368049"/>
          </a:xfrm>
          <a:prstGeom prst="rect">
            <a:avLst/>
          </a:prstGeom>
          <a:noFill/>
        </p:spPr>
        <p:txBody>
          <a:bodyPr wrap="square" rtlCol="0">
            <a:spAutoFit/>
          </a:bodyPr>
          <a:lstStyle/>
          <a:p>
            <a:pPr>
              <a:lnSpc>
                <a:spcPct val="120000"/>
              </a:lnSpc>
            </a:pPr>
            <a:r>
              <a:rPr lang="en-GB" sz="1600" b="1" u="sng" dirty="0">
                <a:solidFill>
                  <a:srgbClr val="FF0000"/>
                </a:solidFill>
              </a:rPr>
              <a:t>F</a:t>
            </a:r>
          </a:p>
        </p:txBody>
      </p:sp>
      <p:sp>
        <p:nvSpPr>
          <p:cNvPr id="28" name="TextBox 27">
            <a:extLst>
              <a:ext uri="{FF2B5EF4-FFF2-40B4-BE49-F238E27FC236}">
                <a16:creationId xmlns:a16="http://schemas.microsoft.com/office/drawing/2014/main" id="{F647D091-78D2-DE06-5A20-A84198A7B09B}"/>
              </a:ext>
            </a:extLst>
          </p:cNvPr>
          <p:cNvSpPr txBox="1"/>
          <p:nvPr/>
        </p:nvSpPr>
        <p:spPr>
          <a:xfrm>
            <a:off x="8084988" y="4347831"/>
            <a:ext cx="1276530" cy="368049"/>
          </a:xfrm>
          <a:prstGeom prst="rect">
            <a:avLst/>
          </a:prstGeom>
          <a:noFill/>
        </p:spPr>
        <p:txBody>
          <a:bodyPr wrap="square" rtlCol="0">
            <a:spAutoFit/>
          </a:bodyPr>
          <a:lstStyle/>
          <a:p>
            <a:pPr>
              <a:lnSpc>
                <a:spcPct val="120000"/>
              </a:lnSpc>
            </a:pPr>
            <a:r>
              <a:rPr lang="en-GB" sz="1600" b="1" u="sng" dirty="0">
                <a:solidFill>
                  <a:srgbClr val="FF0000"/>
                </a:solidFill>
              </a:rPr>
              <a:t>L</a:t>
            </a:r>
          </a:p>
        </p:txBody>
      </p:sp>
      <p:sp>
        <p:nvSpPr>
          <p:cNvPr id="29" name="TextBox 28">
            <a:extLst>
              <a:ext uri="{FF2B5EF4-FFF2-40B4-BE49-F238E27FC236}">
                <a16:creationId xmlns:a16="http://schemas.microsoft.com/office/drawing/2014/main" id="{A1C72719-3B1A-96FB-A2D5-67FDBC0BDE3A}"/>
              </a:ext>
            </a:extLst>
          </p:cNvPr>
          <p:cNvSpPr txBox="1"/>
          <p:nvPr/>
        </p:nvSpPr>
        <p:spPr>
          <a:xfrm>
            <a:off x="7980713" y="5643321"/>
            <a:ext cx="1276530" cy="368049"/>
          </a:xfrm>
          <a:prstGeom prst="rect">
            <a:avLst/>
          </a:prstGeom>
          <a:noFill/>
        </p:spPr>
        <p:txBody>
          <a:bodyPr wrap="square" rtlCol="0">
            <a:spAutoFit/>
          </a:bodyPr>
          <a:lstStyle/>
          <a:p>
            <a:pPr>
              <a:lnSpc>
                <a:spcPct val="120000"/>
              </a:lnSpc>
            </a:pPr>
            <a:r>
              <a:rPr lang="en-GB" sz="1600" b="1" u="sng" dirty="0">
                <a:solidFill>
                  <a:srgbClr val="FF0000"/>
                </a:solidFill>
              </a:rPr>
              <a:t>N</a:t>
            </a:r>
          </a:p>
        </p:txBody>
      </p:sp>
      <p:sp>
        <p:nvSpPr>
          <p:cNvPr id="2" name="TextBox 1">
            <a:extLst>
              <a:ext uri="{FF2B5EF4-FFF2-40B4-BE49-F238E27FC236}">
                <a16:creationId xmlns:a16="http://schemas.microsoft.com/office/drawing/2014/main" id="{EDA7E2D9-23DD-EC54-5103-81B812707946}"/>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Working with Compute in AML</a:t>
            </a:r>
          </a:p>
          <a:p>
            <a:pPr>
              <a:lnSpc>
                <a:spcPct val="120000"/>
              </a:lnSpc>
            </a:pPr>
            <a:r>
              <a:rPr lang="en-GB" sz="1400" u="sng" dirty="0"/>
              <a:t>Creating Compute Clusters</a:t>
            </a:r>
            <a:endParaRPr lang="en-GB" sz="1100" u="sng" dirty="0"/>
          </a:p>
        </p:txBody>
      </p:sp>
    </p:spTree>
    <p:extLst>
      <p:ext uri="{BB962C8B-B14F-4D97-AF65-F5344CB8AC3E}">
        <p14:creationId xmlns:p14="http://schemas.microsoft.com/office/powerpoint/2010/main" val="8811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6023F-0A7C-2C68-3710-543A3E5AA9E1}"/>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00ADE2F-4648-64F2-81B3-79658AB0D51E}"/>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680D7AD2-8D6C-844B-5ADE-9840CE2BB920}"/>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B130B4-22A6-7D59-A01E-7BE658A514F9}"/>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576DBA3B-53AC-78BE-455F-A0F31740867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0C3ED80-4EC9-3FFC-52B2-4A71601CEF39}"/>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1C18329-EF2A-347B-8D27-32398B204D6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AF0A8985-30BF-A153-21E4-196F98986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68CEC81-BDEB-BAB2-43DC-0D8A1ED91AF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3E545FB9-0962-AE2A-6F17-70EE5654B3F5}"/>
              </a:ext>
            </a:extLst>
          </p:cNvPr>
          <p:cNvPicPr>
            <a:picLocks noChangeAspect="1"/>
          </p:cNvPicPr>
          <p:nvPr/>
        </p:nvPicPr>
        <p:blipFill>
          <a:blip r:embed="rId4"/>
          <a:stretch>
            <a:fillRect/>
          </a:stretch>
        </p:blipFill>
        <p:spPr>
          <a:xfrm>
            <a:off x="449941" y="1914574"/>
            <a:ext cx="7313145" cy="4640449"/>
          </a:xfrm>
          <a:prstGeom prst="rect">
            <a:avLst/>
          </a:prstGeom>
        </p:spPr>
      </p:pic>
      <p:sp>
        <p:nvSpPr>
          <p:cNvPr id="2" name="TextBox 1">
            <a:extLst>
              <a:ext uri="{FF2B5EF4-FFF2-40B4-BE49-F238E27FC236}">
                <a16:creationId xmlns:a16="http://schemas.microsoft.com/office/drawing/2014/main" id="{D2E2FB75-4033-7D02-7F92-33194D80828A}"/>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Working with Compute in AML</a:t>
            </a:r>
          </a:p>
          <a:p>
            <a:pPr>
              <a:lnSpc>
                <a:spcPct val="120000"/>
              </a:lnSpc>
            </a:pPr>
            <a:r>
              <a:rPr lang="en-GB" sz="1400" u="sng" dirty="0"/>
              <a:t>Using Compute Clusters</a:t>
            </a:r>
            <a:endParaRPr lang="en-GB" sz="1100" u="sng" dirty="0"/>
          </a:p>
        </p:txBody>
      </p:sp>
    </p:spTree>
    <p:extLst>
      <p:ext uri="{BB962C8B-B14F-4D97-AF65-F5344CB8AC3E}">
        <p14:creationId xmlns:p14="http://schemas.microsoft.com/office/powerpoint/2010/main" val="3887485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122A1-645D-5ECE-D2FC-EB6E45CD6D6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2514AF1-C898-A034-D7BB-84DA6A4C30C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1A8042B7-00BA-119F-2C7D-ABE0E58E117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65BDB6-27FE-D325-C71A-8113F7D6DEC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2EF7CB9-7FB4-BAC7-0534-688D1572CA89}"/>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15CEFFD5-D20B-0364-9966-E18C82B7D72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9D0AFBE-5C94-D94E-4AEE-6E303958B95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19D692A3-6DF0-2E6A-F823-79C51E31B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B867A5C-FD33-8BDA-0EA2-AAC83CCE81E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2C30DBB-3CFF-BECE-B3D6-5E1D7DC55A3D}"/>
              </a:ext>
            </a:extLst>
          </p:cNvPr>
          <p:cNvPicPr>
            <a:picLocks noChangeAspect="1"/>
          </p:cNvPicPr>
          <p:nvPr/>
        </p:nvPicPr>
        <p:blipFill>
          <a:blip r:embed="rId4"/>
          <a:stretch>
            <a:fillRect/>
          </a:stretch>
        </p:blipFill>
        <p:spPr>
          <a:xfrm>
            <a:off x="391288" y="2146915"/>
            <a:ext cx="6530670" cy="4043902"/>
          </a:xfrm>
          <a:prstGeom prst="rect">
            <a:avLst/>
          </a:prstGeom>
        </p:spPr>
      </p:pic>
      <p:sp>
        <p:nvSpPr>
          <p:cNvPr id="2" name="TextBox 1">
            <a:extLst>
              <a:ext uri="{FF2B5EF4-FFF2-40B4-BE49-F238E27FC236}">
                <a16:creationId xmlns:a16="http://schemas.microsoft.com/office/drawing/2014/main" id="{E99CB4C1-06C3-5AB6-F1B2-795EF813B009}"/>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Working with Environments in AML</a:t>
            </a:r>
          </a:p>
          <a:p>
            <a:pPr>
              <a:lnSpc>
                <a:spcPct val="120000"/>
              </a:lnSpc>
            </a:pPr>
            <a:r>
              <a:rPr lang="en-GB" sz="1400" u="sng" dirty="0"/>
              <a:t>Curated Environments</a:t>
            </a:r>
            <a:endParaRPr lang="en-GB" sz="1100" u="sng" dirty="0"/>
          </a:p>
        </p:txBody>
      </p:sp>
    </p:spTree>
    <p:extLst>
      <p:ext uri="{BB962C8B-B14F-4D97-AF65-F5344CB8AC3E}">
        <p14:creationId xmlns:p14="http://schemas.microsoft.com/office/powerpoint/2010/main" val="2352209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1922A-952D-3137-C628-F96FBF2FE14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F37894A-4783-3082-3A66-257519FE585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E4155323-EC49-25BF-BE6A-BB9BE12F94E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87AF92-28DC-AFF2-17D4-32E90A656791}"/>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2803378-130F-92C4-4992-E29355B511CE}"/>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EFFE5CD0-5E2F-EB4B-A54B-96D37D80E0A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088D7EB-ACDA-424B-6DB6-9F43AC342E01}"/>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6C0C223-FAEE-2C95-162F-F1210199D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4C8426E-B5DE-E289-A388-FC3CBB06EE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07B38010-2393-3F8A-B396-5C7355CD9214}"/>
              </a:ext>
            </a:extLst>
          </p:cNvPr>
          <p:cNvPicPr>
            <a:picLocks noChangeAspect="1"/>
          </p:cNvPicPr>
          <p:nvPr/>
        </p:nvPicPr>
        <p:blipFill>
          <a:blip r:embed="rId4"/>
          <a:stretch>
            <a:fillRect/>
          </a:stretch>
        </p:blipFill>
        <p:spPr>
          <a:xfrm>
            <a:off x="6393543" y="1246253"/>
            <a:ext cx="5331423" cy="5302657"/>
          </a:xfrm>
          <a:prstGeom prst="rect">
            <a:avLst/>
          </a:prstGeom>
        </p:spPr>
      </p:pic>
      <p:pic>
        <p:nvPicPr>
          <p:cNvPr id="6" name="Picture 5">
            <a:extLst>
              <a:ext uri="{FF2B5EF4-FFF2-40B4-BE49-F238E27FC236}">
                <a16:creationId xmlns:a16="http://schemas.microsoft.com/office/drawing/2014/main" id="{EE47FE90-5980-DD3E-441C-95CB000B1BA3}"/>
              </a:ext>
            </a:extLst>
          </p:cNvPr>
          <p:cNvPicPr>
            <a:picLocks noChangeAspect="1"/>
          </p:cNvPicPr>
          <p:nvPr/>
        </p:nvPicPr>
        <p:blipFill>
          <a:blip r:embed="rId5"/>
          <a:stretch>
            <a:fillRect/>
          </a:stretch>
        </p:blipFill>
        <p:spPr>
          <a:xfrm>
            <a:off x="700479" y="3580311"/>
            <a:ext cx="5097979" cy="2639059"/>
          </a:xfrm>
          <a:prstGeom prst="rect">
            <a:avLst/>
          </a:prstGeom>
        </p:spPr>
      </p:pic>
      <p:sp>
        <p:nvSpPr>
          <p:cNvPr id="2" name="TextBox 1">
            <a:extLst>
              <a:ext uri="{FF2B5EF4-FFF2-40B4-BE49-F238E27FC236}">
                <a16:creationId xmlns:a16="http://schemas.microsoft.com/office/drawing/2014/main" id="{F16E17BE-60B9-1CC5-6722-077DC4230D85}"/>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Working with Environments in AML</a:t>
            </a:r>
          </a:p>
          <a:p>
            <a:pPr>
              <a:lnSpc>
                <a:spcPct val="120000"/>
              </a:lnSpc>
            </a:pPr>
            <a:r>
              <a:rPr lang="en-GB" sz="1400" u="sng" dirty="0"/>
              <a:t>Custom Environments</a:t>
            </a:r>
            <a:endParaRPr lang="en-GB" sz="1100" u="sng" dirty="0"/>
          </a:p>
        </p:txBody>
      </p:sp>
    </p:spTree>
    <p:extLst>
      <p:ext uri="{BB962C8B-B14F-4D97-AF65-F5344CB8AC3E}">
        <p14:creationId xmlns:p14="http://schemas.microsoft.com/office/powerpoint/2010/main" val="1953917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ABB63-0A2A-FCAB-4A80-44BCEC6C585B}"/>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4D471CD8-5D94-4E37-8651-D82E83D52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4BF964-8FE1-D947-69F7-83BF25376CD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97C494F-42C0-70C7-5065-45511FB2E299}"/>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89D32D6-BDF7-B136-18C7-FC3BBDD518AC}"/>
              </a:ext>
            </a:extLst>
          </p:cNvPr>
          <p:cNvSpPr txBox="1"/>
          <p:nvPr/>
        </p:nvSpPr>
        <p:spPr>
          <a:xfrm>
            <a:off x="144770" y="1074403"/>
            <a:ext cx="11208206" cy="923330"/>
          </a:xfrm>
          <a:prstGeom prst="rect">
            <a:avLst/>
          </a:prstGeom>
          <a:noFill/>
        </p:spPr>
        <p:txBody>
          <a:bodyPr wrap="square">
            <a:spAutoFit/>
          </a:bodyPr>
          <a:lstStyle/>
          <a:p>
            <a:r>
              <a:rPr lang="en-GB" dirty="0">
                <a:hlinkClick r:id="rId4"/>
              </a:rPr>
              <a:t>https://learn.microsoft.com/en-us/training/paths/automate-machine-learning-model-selection-azure-machine-learning/</a:t>
            </a:r>
            <a:endParaRPr lang="en-GB" dirty="0"/>
          </a:p>
          <a:p>
            <a:endParaRPr lang="en-GB" dirty="0"/>
          </a:p>
        </p:txBody>
      </p:sp>
      <p:sp>
        <p:nvSpPr>
          <p:cNvPr id="2" name="TextBox 1">
            <a:extLst>
              <a:ext uri="{FF2B5EF4-FFF2-40B4-BE49-F238E27FC236}">
                <a16:creationId xmlns:a16="http://schemas.microsoft.com/office/drawing/2014/main" id="{7B2FD810-9B44-2D66-89F5-FD40C6BC77B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868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2F33-EAAD-6876-20C3-F0D57C125EB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088698B-0A95-D536-EA31-1726275451F3}"/>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355C984-38FA-3558-25B6-B6FAF7D71E7B}"/>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719377-CBF3-63A2-C710-8163731FE04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17020AE-198D-75D1-9864-E10FD5B8C33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4D283959-D4B6-241A-64BB-C01411115DC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F167E93-1851-1323-B984-0996764F16C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DF7A6E7-560E-79ED-B9E8-9B1850D95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2C8B730-BADA-AB5B-93FD-55168E9C392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9BBD2210-0244-AAAD-F3EC-99D624D4EA52}"/>
              </a:ext>
            </a:extLst>
          </p:cNvPr>
          <p:cNvSpPr txBox="1"/>
          <p:nvPr/>
        </p:nvSpPr>
        <p:spPr>
          <a:xfrm>
            <a:off x="3275468" y="3208871"/>
            <a:ext cx="1614056" cy="738664"/>
          </a:xfrm>
          <a:prstGeom prst="rect">
            <a:avLst/>
          </a:prstGeom>
          <a:noFill/>
        </p:spPr>
        <p:txBody>
          <a:bodyPr wrap="square" rtlCol="0">
            <a:spAutoFit/>
          </a:bodyPr>
          <a:lstStyle/>
          <a:p>
            <a:pPr algn="ctr"/>
            <a:r>
              <a:rPr lang="en-GB" sz="1400" dirty="0">
                <a:solidFill>
                  <a:schemeClr val="tx1">
                    <a:lumMod val="75000"/>
                    <a:lumOff val="25000"/>
                  </a:schemeClr>
                </a:solidFill>
              </a:rPr>
              <a:t>Instantiate </a:t>
            </a:r>
            <a:r>
              <a:rPr lang="en-GB" sz="1400" dirty="0" err="1">
                <a:solidFill>
                  <a:schemeClr val="tx1">
                    <a:lumMod val="75000"/>
                    <a:lumOff val="25000"/>
                  </a:schemeClr>
                </a:solidFill>
              </a:rPr>
              <a:t>automl</a:t>
            </a:r>
            <a:r>
              <a:rPr lang="en-GB" sz="1400" dirty="0">
                <a:solidFill>
                  <a:schemeClr val="tx1">
                    <a:lumMod val="75000"/>
                    <a:lumOff val="25000"/>
                  </a:schemeClr>
                </a:solidFill>
              </a:rPr>
              <a:t> classification object</a:t>
            </a:r>
          </a:p>
          <a:p>
            <a:pPr algn="ctr"/>
            <a:endParaRPr lang="en-GB" sz="1400" dirty="0">
              <a:solidFill>
                <a:schemeClr val="tx1">
                  <a:lumMod val="75000"/>
                  <a:lumOff val="25000"/>
                </a:schemeClr>
              </a:solidFill>
            </a:endParaRPr>
          </a:p>
        </p:txBody>
      </p:sp>
      <p:sp>
        <p:nvSpPr>
          <p:cNvPr id="19" name="TextBox 18">
            <a:extLst>
              <a:ext uri="{FF2B5EF4-FFF2-40B4-BE49-F238E27FC236}">
                <a16:creationId xmlns:a16="http://schemas.microsoft.com/office/drawing/2014/main" id="{46836EA7-2DD2-A88F-9C78-1DC14D4CE85C}"/>
              </a:ext>
            </a:extLst>
          </p:cNvPr>
          <p:cNvSpPr txBox="1"/>
          <p:nvPr/>
        </p:nvSpPr>
        <p:spPr>
          <a:xfrm>
            <a:off x="326303" y="3208871"/>
            <a:ext cx="1951639" cy="738664"/>
          </a:xfrm>
          <a:prstGeom prst="rect">
            <a:avLst/>
          </a:prstGeom>
          <a:noFill/>
        </p:spPr>
        <p:txBody>
          <a:bodyPr wrap="square" rtlCol="0">
            <a:spAutoFit/>
          </a:bodyPr>
          <a:lstStyle/>
          <a:p>
            <a:pPr algn="ctr"/>
            <a:r>
              <a:rPr lang="en-GB" sz="1400" dirty="0">
                <a:solidFill>
                  <a:schemeClr val="tx1">
                    <a:lumMod val="75000"/>
                    <a:lumOff val="25000"/>
                  </a:schemeClr>
                </a:solidFill>
              </a:rPr>
              <a:t>Register </a:t>
            </a:r>
            <a:r>
              <a:rPr lang="en-GB" sz="1400" dirty="0" err="1">
                <a:solidFill>
                  <a:schemeClr val="tx1">
                    <a:lumMod val="75000"/>
                    <a:lumOff val="25000"/>
                  </a:schemeClr>
                </a:solidFill>
              </a:rPr>
              <a:t>mltable</a:t>
            </a:r>
            <a:r>
              <a:rPr lang="en-GB" sz="1400" dirty="0">
                <a:solidFill>
                  <a:schemeClr val="tx1">
                    <a:lumMod val="75000"/>
                    <a:lumOff val="25000"/>
                  </a:schemeClr>
                </a:solidFill>
              </a:rPr>
              <a:t> data asset and load as input</a:t>
            </a:r>
          </a:p>
          <a:p>
            <a:pPr algn="ctr"/>
            <a:endParaRPr lang="en-GB" sz="1400" dirty="0">
              <a:solidFill>
                <a:schemeClr val="tx1">
                  <a:lumMod val="75000"/>
                  <a:lumOff val="25000"/>
                </a:schemeClr>
              </a:solidFill>
            </a:endParaRPr>
          </a:p>
        </p:txBody>
      </p:sp>
      <p:sp>
        <p:nvSpPr>
          <p:cNvPr id="22" name="TextBox 21">
            <a:extLst>
              <a:ext uri="{FF2B5EF4-FFF2-40B4-BE49-F238E27FC236}">
                <a16:creationId xmlns:a16="http://schemas.microsoft.com/office/drawing/2014/main" id="{B62095CA-8DE8-3AF6-641E-39395A8D156F}"/>
              </a:ext>
            </a:extLst>
          </p:cNvPr>
          <p:cNvSpPr txBox="1"/>
          <p:nvPr/>
        </p:nvSpPr>
        <p:spPr>
          <a:xfrm>
            <a:off x="5990958" y="3127930"/>
            <a:ext cx="2604655" cy="954107"/>
          </a:xfrm>
          <a:prstGeom prst="rect">
            <a:avLst/>
          </a:prstGeom>
          <a:noFill/>
        </p:spPr>
        <p:txBody>
          <a:bodyPr wrap="square" rtlCol="0">
            <a:spAutoFit/>
          </a:bodyPr>
          <a:lstStyle/>
          <a:p>
            <a:pPr algn="ctr"/>
            <a:r>
              <a:rPr lang="en-GB" sz="1400" dirty="0">
                <a:solidFill>
                  <a:schemeClr val="tx1">
                    <a:lumMod val="75000"/>
                    <a:lumOff val="25000"/>
                  </a:schemeClr>
                </a:solidFill>
              </a:rPr>
              <a:t>Use object methods to update the object with optional configuration</a:t>
            </a:r>
          </a:p>
          <a:p>
            <a:pPr algn="ctr"/>
            <a:endParaRPr lang="en-GB" sz="1400" dirty="0">
              <a:solidFill>
                <a:schemeClr val="tx1">
                  <a:lumMod val="75000"/>
                  <a:lumOff val="25000"/>
                </a:schemeClr>
              </a:solidFill>
            </a:endParaRPr>
          </a:p>
        </p:txBody>
      </p:sp>
      <p:sp>
        <p:nvSpPr>
          <p:cNvPr id="23" name="TextBox 22">
            <a:extLst>
              <a:ext uri="{FF2B5EF4-FFF2-40B4-BE49-F238E27FC236}">
                <a16:creationId xmlns:a16="http://schemas.microsoft.com/office/drawing/2014/main" id="{EEC64A2E-39C2-3459-61F8-A17540A0B6C2}"/>
              </a:ext>
            </a:extLst>
          </p:cNvPr>
          <p:cNvSpPr txBox="1"/>
          <p:nvPr/>
        </p:nvSpPr>
        <p:spPr>
          <a:xfrm>
            <a:off x="9780176" y="3101150"/>
            <a:ext cx="1239982" cy="738664"/>
          </a:xfrm>
          <a:prstGeom prst="rect">
            <a:avLst/>
          </a:prstGeom>
          <a:noFill/>
        </p:spPr>
        <p:txBody>
          <a:bodyPr wrap="square" rtlCol="0">
            <a:spAutoFit/>
          </a:bodyPr>
          <a:lstStyle/>
          <a:p>
            <a:pPr algn="ctr"/>
            <a:r>
              <a:rPr lang="en-GB" sz="1400" dirty="0">
                <a:solidFill>
                  <a:schemeClr val="tx1">
                    <a:lumMod val="75000"/>
                    <a:lumOff val="25000"/>
                  </a:schemeClr>
                </a:solidFill>
              </a:rPr>
              <a:t>Instantiate an </a:t>
            </a:r>
            <a:r>
              <a:rPr lang="en-GB" sz="1400" dirty="0" err="1">
                <a:solidFill>
                  <a:schemeClr val="tx1">
                    <a:lumMod val="75000"/>
                    <a:lumOff val="25000"/>
                  </a:schemeClr>
                </a:solidFill>
              </a:rPr>
              <a:t>automl</a:t>
            </a:r>
            <a:r>
              <a:rPr lang="en-GB" sz="1400" dirty="0">
                <a:solidFill>
                  <a:schemeClr val="tx1">
                    <a:lumMod val="75000"/>
                    <a:lumOff val="25000"/>
                  </a:schemeClr>
                </a:solidFill>
              </a:rPr>
              <a:t> job</a:t>
            </a:r>
          </a:p>
          <a:p>
            <a:pPr algn="ctr"/>
            <a:endParaRPr lang="en-GB" sz="1400" dirty="0">
              <a:solidFill>
                <a:schemeClr val="tx1">
                  <a:lumMod val="75000"/>
                  <a:lumOff val="25000"/>
                </a:schemeClr>
              </a:solidFill>
            </a:endParaRPr>
          </a:p>
        </p:txBody>
      </p:sp>
      <p:pic>
        <p:nvPicPr>
          <p:cNvPr id="24" name="Picture 23">
            <a:extLst>
              <a:ext uri="{FF2B5EF4-FFF2-40B4-BE49-F238E27FC236}">
                <a16:creationId xmlns:a16="http://schemas.microsoft.com/office/drawing/2014/main" id="{885E1E66-27B5-AE29-8C55-0630F8E41BCC}"/>
              </a:ext>
            </a:extLst>
          </p:cNvPr>
          <p:cNvPicPr>
            <a:picLocks noChangeAspect="1"/>
          </p:cNvPicPr>
          <p:nvPr/>
        </p:nvPicPr>
        <p:blipFill>
          <a:blip r:embed="rId4"/>
          <a:srcRect t="56778"/>
          <a:stretch/>
        </p:blipFill>
        <p:spPr>
          <a:xfrm>
            <a:off x="376748" y="2062819"/>
            <a:ext cx="5354883" cy="923510"/>
          </a:xfrm>
          <a:prstGeom prst="rect">
            <a:avLst/>
          </a:prstGeom>
        </p:spPr>
      </p:pic>
      <p:pic>
        <p:nvPicPr>
          <p:cNvPr id="25" name="Picture 24">
            <a:extLst>
              <a:ext uri="{FF2B5EF4-FFF2-40B4-BE49-F238E27FC236}">
                <a16:creationId xmlns:a16="http://schemas.microsoft.com/office/drawing/2014/main" id="{7DE5814C-DC3B-3AEA-78F6-FF6FE856DD8A}"/>
              </a:ext>
            </a:extLst>
          </p:cNvPr>
          <p:cNvPicPr>
            <a:picLocks noChangeAspect="1"/>
          </p:cNvPicPr>
          <p:nvPr/>
        </p:nvPicPr>
        <p:blipFill>
          <a:blip r:embed="rId5"/>
          <a:srcRect t="21352" r="49958" b="26110"/>
          <a:stretch/>
        </p:blipFill>
        <p:spPr>
          <a:xfrm>
            <a:off x="2816706" y="3992063"/>
            <a:ext cx="2738487" cy="1842651"/>
          </a:xfrm>
          <a:prstGeom prst="rect">
            <a:avLst/>
          </a:prstGeom>
        </p:spPr>
      </p:pic>
      <p:pic>
        <p:nvPicPr>
          <p:cNvPr id="26" name="Picture 25">
            <a:extLst>
              <a:ext uri="{FF2B5EF4-FFF2-40B4-BE49-F238E27FC236}">
                <a16:creationId xmlns:a16="http://schemas.microsoft.com/office/drawing/2014/main" id="{55E8F59B-55F7-416B-14DB-79FADC00CA95}"/>
              </a:ext>
            </a:extLst>
          </p:cNvPr>
          <p:cNvPicPr>
            <a:picLocks noChangeAspect="1"/>
          </p:cNvPicPr>
          <p:nvPr/>
        </p:nvPicPr>
        <p:blipFill>
          <a:blip r:embed="rId6"/>
          <a:srcRect t="49460" r="62563" b="20940"/>
          <a:stretch/>
        </p:blipFill>
        <p:spPr>
          <a:xfrm>
            <a:off x="6095229" y="4055257"/>
            <a:ext cx="2396114" cy="1246724"/>
          </a:xfrm>
          <a:prstGeom prst="rect">
            <a:avLst/>
          </a:prstGeom>
        </p:spPr>
      </p:pic>
      <p:pic>
        <p:nvPicPr>
          <p:cNvPr id="28" name="Picture 27">
            <a:extLst>
              <a:ext uri="{FF2B5EF4-FFF2-40B4-BE49-F238E27FC236}">
                <a16:creationId xmlns:a16="http://schemas.microsoft.com/office/drawing/2014/main" id="{D81437E0-1915-A60A-A879-6C51B9DAE1D5}"/>
              </a:ext>
            </a:extLst>
          </p:cNvPr>
          <p:cNvPicPr>
            <a:picLocks noChangeAspect="1"/>
          </p:cNvPicPr>
          <p:nvPr/>
        </p:nvPicPr>
        <p:blipFill>
          <a:blip r:embed="rId7"/>
          <a:stretch>
            <a:fillRect/>
          </a:stretch>
        </p:blipFill>
        <p:spPr>
          <a:xfrm>
            <a:off x="9163547" y="4086452"/>
            <a:ext cx="2618716" cy="954106"/>
          </a:xfrm>
          <a:prstGeom prst="rect">
            <a:avLst/>
          </a:prstGeom>
        </p:spPr>
      </p:pic>
      <p:cxnSp>
        <p:nvCxnSpPr>
          <p:cNvPr id="30" name="Straight Arrow Connector 29">
            <a:extLst>
              <a:ext uri="{FF2B5EF4-FFF2-40B4-BE49-F238E27FC236}">
                <a16:creationId xmlns:a16="http://schemas.microsoft.com/office/drawing/2014/main" id="{C57AEC7D-7D2F-A57B-9D91-1B9F2A82F6CB}"/>
              </a:ext>
            </a:extLst>
          </p:cNvPr>
          <p:cNvCxnSpPr>
            <a:cxnSpLocks/>
          </p:cNvCxnSpPr>
          <p:nvPr/>
        </p:nvCxnSpPr>
        <p:spPr>
          <a:xfrm>
            <a:off x="2277942" y="3470482"/>
            <a:ext cx="99752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867E849-837E-C40B-F04A-B6F649C0E873}"/>
              </a:ext>
            </a:extLst>
          </p:cNvPr>
          <p:cNvCxnSpPr>
            <a:cxnSpLocks/>
          </p:cNvCxnSpPr>
          <p:nvPr/>
        </p:nvCxnSpPr>
        <p:spPr>
          <a:xfrm>
            <a:off x="4958798" y="3438960"/>
            <a:ext cx="99752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2417B45-D7EF-E3A5-4941-6BE7713590E4}"/>
              </a:ext>
            </a:extLst>
          </p:cNvPr>
          <p:cNvCxnSpPr>
            <a:cxnSpLocks/>
          </p:cNvCxnSpPr>
          <p:nvPr/>
        </p:nvCxnSpPr>
        <p:spPr>
          <a:xfrm>
            <a:off x="8595613" y="3445887"/>
            <a:ext cx="99752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C5FE12E5-FF74-63EF-4186-472F59E13436}"/>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Find the Best Model in AML</a:t>
            </a:r>
          </a:p>
          <a:p>
            <a:pPr>
              <a:lnSpc>
                <a:spcPct val="120000"/>
              </a:lnSpc>
            </a:pPr>
            <a:r>
              <a:rPr lang="en-GB" sz="1400" u="sng" dirty="0"/>
              <a:t>AutoML Workflow – Python SDK</a:t>
            </a:r>
            <a:endParaRPr lang="en-GB" sz="1100" u="sng" dirty="0"/>
          </a:p>
        </p:txBody>
      </p:sp>
    </p:spTree>
    <p:extLst>
      <p:ext uri="{BB962C8B-B14F-4D97-AF65-F5344CB8AC3E}">
        <p14:creationId xmlns:p14="http://schemas.microsoft.com/office/powerpoint/2010/main" val="1501631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3AF3C-443F-FFCE-24E9-2A78EC43148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E305DE8-C25B-C674-68F7-E8473C74FA85}"/>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848A0E4D-D53A-640D-92BC-3786D8AE79C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902EF12-774A-670F-AF0E-309447F3DED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DA31BB6-F43A-5081-7855-DB7262407516}"/>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18504210-2819-6BF2-D656-46D202511351}"/>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415C6B0-2E5F-8A98-8C5E-657BBA360883}"/>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D4EC604-67D2-BDD9-7500-98659D51B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C50A212-CD14-4D74-C9BC-3D546A27A926}"/>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64748780-D442-CB9A-0331-5CEDE797390C}"/>
              </a:ext>
            </a:extLst>
          </p:cNvPr>
          <p:cNvPicPr>
            <a:picLocks noChangeAspect="1"/>
          </p:cNvPicPr>
          <p:nvPr/>
        </p:nvPicPr>
        <p:blipFill>
          <a:blip r:embed="rId4"/>
          <a:stretch>
            <a:fillRect/>
          </a:stretch>
        </p:blipFill>
        <p:spPr>
          <a:xfrm>
            <a:off x="372225" y="2204935"/>
            <a:ext cx="4992813" cy="3445658"/>
          </a:xfrm>
          <a:prstGeom prst="rect">
            <a:avLst/>
          </a:prstGeom>
        </p:spPr>
      </p:pic>
      <p:pic>
        <p:nvPicPr>
          <p:cNvPr id="12" name="Picture 11">
            <a:extLst>
              <a:ext uri="{FF2B5EF4-FFF2-40B4-BE49-F238E27FC236}">
                <a16:creationId xmlns:a16="http://schemas.microsoft.com/office/drawing/2014/main" id="{83EB5BD8-653A-4A89-D7B5-745E24492804}"/>
              </a:ext>
            </a:extLst>
          </p:cNvPr>
          <p:cNvPicPr>
            <a:picLocks noChangeAspect="1"/>
          </p:cNvPicPr>
          <p:nvPr/>
        </p:nvPicPr>
        <p:blipFill>
          <a:blip r:embed="rId5"/>
          <a:stretch>
            <a:fillRect/>
          </a:stretch>
        </p:blipFill>
        <p:spPr>
          <a:xfrm>
            <a:off x="5733139" y="3704073"/>
            <a:ext cx="6282314" cy="2506697"/>
          </a:xfrm>
          <a:prstGeom prst="rect">
            <a:avLst/>
          </a:prstGeom>
        </p:spPr>
      </p:pic>
      <p:pic>
        <p:nvPicPr>
          <p:cNvPr id="4" name="Picture 3">
            <a:extLst>
              <a:ext uri="{FF2B5EF4-FFF2-40B4-BE49-F238E27FC236}">
                <a16:creationId xmlns:a16="http://schemas.microsoft.com/office/drawing/2014/main" id="{6E1CD45C-7112-3627-0151-4C21EF0EAD79}"/>
              </a:ext>
            </a:extLst>
          </p:cNvPr>
          <p:cNvPicPr>
            <a:picLocks noChangeAspect="1"/>
          </p:cNvPicPr>
          <p:nvPr/>
        </p:nvPicPr>
        <p:blipFill>
          <a:blip r:embed="rId6"/>
          <a:stretch>
            <a:fillRect/>
          </a:stretch>
        </p:blipFill>
        <p:spPr>
          <a:xfrm>
            <a:off x="6002711" y="1906761"/>
            <a:ext cx="5743170" cy="846515"/>
          </a:xfrm>
          <a:prstGeom prst="rect">
            <a:avLst/>
          </a:prstGeom>
        </p:spPr>
      </p:pic>
      <p:sp>
        <p:nvSpPr>
          <p:cNvPr id="6" name="TextBox 5">
            <a:extLst>
              <a:ext uri="{FF2B5EF4-FFF2-40B4-BE49-F238E27FC236}">
                <a16:creationId xmlns:a16="http://schemas.microsoft.com/office/drawing/2014/main" id="{BAB5EFCD-32C2-77A9-DEDE-F5905B39D444}"/>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Find the Best Model in AML</a:t>
            </a:r>
          </a:p>
          <a:p>
            <a:pPr>
              <a:lnSpc>
                <a:spcPct val="120000"/>
              </a:lnSpc>
            </a:pPr>
            <a:r>
              <a:rPr lang="en-GB" sz="1400" u="sng" dirty="0"/>
              <a:t>AutoML Info &amp; Requirements</a:t>
            </a:r>
            <a:endParaRPr lang="en-GB" sz="1100" u="sng" dirty="0"/>
          </a:p>
        </p:txBody>
      </p:sp>
    </p:spTree>
    <p:extLst>
      <p:ext uri="{BB962C8B-B14F-4D97-AF65-F5344CB8AC3E}">
        <p14:creationId xmlns:p14="http://schemas.microsoft.com/office/powerpoint/2010/main" val="3195934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2478E-E4D8-4C90-913C-794A6C68BB3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595328B-BAC4-1E11-F0C2-3DE1453BF1ED}"/>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902CCFD8-DAD7-8EB1-514E-23C2D3E3731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C8CF22B-F365-B48E-B792-C0DA00BC30F4}"/>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D408977-F589-C4CD-6521-3A3CB402791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AA1B2C6D-D245-B22A-0F24-7E88AE5E1D4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E3F6FD0-DE44-A588-CD04-3DBC10EAADC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BA8E490-8A44-F75A-F50F-27E4F7DBD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F87FB11-413F-1BA1-4C6D-C86433FE304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9D8D998E-86BE-12F5-702C-EDF77428112B}"/>
              </a:ext>
            </a:extLst>
          </p:cNvPr>
          <p:cNvPicPr>
            <a:picLocks noChangeAspect="1"/>
          </p:cNvPicPr>
          <p:nvPr/>
        </p:nvPicPr>
        <p:blipFill>
          <a:blip r:embed="rId4"/>
          <a:stretch>
            <a:fillRect/>
          </a:stretch>
        </p:blipFill>
        <p:spPr>
          <a:xfrm>
            <a:off x="5861358" y="1919175"/>
            <a:ext cx="5829105" cy="2870614"/>
          </a:xfrm>
          <a:prstGeom prst="rect">
            <a:avLst/>
          </a:prstGeom>
        </p:spPr>
      </p:pic>
      <p:pic>
        <p:nvPicPr>
          <p:cNvPr id="13" name="Picture 12">
            <a:extLst>
              <a:ext uri="{FF2B5EF4-FFF2-40B4-BE49-F238E27FC236}">
                <a16:creationId xmlns:a16="http://schemas.microsoft.com/office/drawing/2014/main" id="{32670487-D40C-012E-8399-D29759A90BB2}"/>
              </a:ext>
            </a:extLst>
          </p:cNvPr>
          <p:cNvPicPr>
            <a:picLocks noChangeAspect="1"/>
          </p:cNvPicPr>
          <p:nvPr/>
        </p:nvPicPr>
        <p:blipFill>
          <a:blip r:embed="rId5"/>
          <a:stretch>
            <a:fillRect/>
          </a:stretch>
        </p:blipFill>
        <p:spPr>
          <a:xfrm>
            <a:off x="5861358" y="5004104"/>
            <a:ext cx="5417922" cy="1183691"/>
          </a:xfrm>
          <a:prstGeom prst="rect">
            <a:avLst/>
          </a:prstGeom>
        </p:spPr>
      </p:pic>
      <p:pic>
        <p:nvPicPr>
          <p:cNvPr id="15" name="Picture 14">
            <a:extLst>
              <a:ext uri="{FF2B5EF4-FFF2-40B4-BE49-F238E27FC236}">
                <a16:creationId xmlns:a16="http://schemas.microsoft.com/office/drawing/2014/main" id="{510BBA91-CD52-1F01-9C06-71ACA4FA4C6E}"/>
              </a:ext>
            </a:extLst>
          </p:cNvPr>
          <p:cNvPicPr>
            <a:picLocks noChangeAspect="1"/>
          </p:cNvPicPr>
          <p:nvPr/>
        </p:nvPicPr>
        <p:blipFill>
          <a:blip r:embed="rId6"/>
          <a:stretch>
            <a:fillRect/>
          </a:stretch>
        </p:blipFill>
        <p:spPr>
          <a:xfrm>
            <a:off x="333231" y="2648224"/>
            <a:ext cx="5205007" cy="3335878"/>
          </a:xfrm>
          <a:prstGeom prst="rect">
            <a:avLst/>
          </a:prstGeom>
        </p:spPr>
      </p:pic>
      <p:sp>
        <p:nvSpPr>
          <p:cNvPr id="3" name="TextBox 2">
            <a:extLst>
              <a:ext uri="{FF2B5EF4-FFF2-40B4-BE49-F238E27FC236}">
                <a16:creationId xmlns:a16="http://schemas.microsoft.com/office/drawing/2014/main" id="{02168C59-FC1C-7439-F19B-B9660F84AEB0}"/>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Find the Best Model in AML</a:t>
            </a:r>
          </a:p>
          <a:p>
            <a:pPr>
              <a:lnSpc>
                <a:spcPct val="120000"/>
              </a:lnSpc>
            </a:pPr>
            <a:r>
              <a:rPr lang="en-GB" sz="1400" u="sng" dirty="0"/>
              <a:t>Instantiating the AutoML Object</a:t>
            </a:r>
          </a:p>
        </p:txBody>
      </p:sp>
    </p:spTree>
    <p:extLst>
      <p:ext uri="{BB962C8B-B14F-4D97-AF65-F5344CB8AC3E}">
        <p14:creationId xmlns:p14="http://schemas.microsoft.com/office/powerpoint/2010/main" val="3056326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BCD61-30C2-6E87-1913-B3E8366466BA}"/>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83D5E00-CE8E-04F2-007C-9A16186B2A1E}"/>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FC955AD2-D0F1-9A7D-44D7-DA1AF9EDDA3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A5DDA7-A7D6-8145-C8B3-9A039EC4BDDC}"/>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FB06D22-5CAE-CDF6-452B-32133E298FB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6CAE8EE0-C6FA-83A1-9CAB-706A0F8692A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D087D4A-42F9-7394-9C5C-3B04EF0664A6}"/>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9215136-4FCA-1D5A-BB86-74C1E0DE0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472DAEF-76D6-EA37-BC2E-B4D08233F22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DBDF2425-C29A-A154-B5B2-0EC5671A1C54}"/>
              </a:ext>
            </a:extLst>
          </p:cNvPr>
          <p:cNvPicPr>
            <a:picLocks noChangeAspect="1"/>
          </p:cNvPicPr>
          <p:nvPr/>
        </p:nvPicPr>
        <p:blipFill>
          <a:blip r:embed="rId4"/>
          <a:stretch>
            <a:fillRect/>
          </a:stretch>
        </p:blipFill>
        <p:spPr>
          <a:xfrm>
            <a:off x="294398" y="1916540"/>
            <a:ext cx="6546091" cy="3593455"/>
          </a:xfrm>
          <a:prstGeom prst="rect">
            <a:avLst/>
          </a:prstGeom>
        </p:spPr>
      </p:pic>
      <p:sp>
        <p:nvSpPr>
          <p:cNvPr id="7" name="TextBox 6">
            <a:extLst>
              <a:ext uri="{FF2B5EF4-FFF2-40B4-BE49-F238E27FC236}">
                <a16:creationId xmlns:a16="http://schemas.microsoft.com/office/drawing/2014/main" id="{E5299896-AD56-93EA-9630-4F07BF27530C}"/>
              </a:ext>
            </a:extLst>
          </p:cNvPr>
          <p:cNvSpPr txBox="1"/>
          <p:nvPr/>
        </p:nvSpPr>
        <p:spPr>
          <a:xfrm>
            <a:off x="322479" y="6127733"/>
            <a:ext cx="11547042" cy="369332"/>
          </a:xfrm>
          <a:prstGeom prst="rect">
            <a:avLst/>
          </a:prstGeom>
          <a:noFill/>
        </p:spPr>
        <p:txBody>
          <a:bodyPr wrap="square">
            <a:spAutoFit/>
          </a:bodyPr>
          <a:lstStyle/>
          <a:p>
            <a:r>
              <a:rPr lang="en-GB" dirty="0">
                <a:hlinkClick r:id="rId5"/>
              </a:rPr>
              <a:t>https://learn.microsoft.com/en-us/azure/machine-learning/how-to-understand-automated-ml?view=azureml-api-2</a:t>
            </a:r>
            <a:endParaRPr lang="en-GB" dirty="0"/>
          </a:p>
        </p:txBody>
      </p:sp>
      <p:sp>
        <p:nvSpPr>
          <p:cNvPr id="9" name="TextBox 8">
            <a:extLst>
              <a:ext uri="{FF2B5EF4-FFF2-40B4-BE49-F238E27FC236}">
                <a16:creationId xmlns:a16="http://schemas.microsoft.com/office/drawing/2014/main" id="{CABE4E0A-3E4D-B423-B030-557819A178B3}"/>
              </a:ext>
            </a:extLst>
          </p:cNvPr>
          <p:cNvSpPr txBox="1"/>
          <p:nvPr/>
        </p:nvSpPr>
        <p:spPr>
          <a:xfrm>
            <a:off x="333231" y="5773222"/>
            <a:ext cx="4473084" cy="369332"/>
          </a:xfrm>
          <a:prstGeom prst="rect">
            <a:avLst/>
          </a:prstGeom>
          <a:noFill/>
        </p:spPr>
        <p:txBody>
          <a:bodyPr wrap="none" rtlCol="0">
            <a:spAutoFit/>
          </a:bodyPr>
          <a:lstStyle/>
          <a:p>
            <a:r>
              <a:rPr lang="en-GB" b="1" dirty="0">
                <a:solidFill>
                  <a:srgbClr val="FF0000"/>
                </a:solidFill>
              </a:rPr>
              <a:t>Need to read up more on evaluation metrics:</a:t>
            </a:r>
          </a:p>
        </p:txBody>
      </p:sp>
      <p:sp>
        <p:nvSpPr>
          <p:cNvPr id="3" name="TextBox 2">
            <a:extLst>
              <a:ext uri="{FF2B5EF4-FFF2-40B4-BE49-F238E27FC236}">
                <a16:creationId xmlns:a16="http://schemas.microsoft.com/office/drawing/2014/main" id="{0393DE6A-4567-203A-DA27-DA87B080C047}"/>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Find the Best Model in AML</a:t>
            </a:r>
          </a:p>
          <a:p>
            <a:pPr>
              <a:lnSpc>
                <a:spcPct val="120000"/>
              </a:lnSpc>
            </a:pPr>
            <a:r>
              <a:rPr lang="en-GB" sz="1400" u="sng" dirty="0"/>
              <a:t>AutoML Evaluation Metrics</a:t>
            </a:r>
          </a:p>
        </p:txBody>
      </p:sp>
      <p:pic>
        <p:nvPicPr>
          <p:cNvPr id="2" name="Picture 1">
            <a:extLst>
              <a:ext uri="{FF2B5EF4-FFF2-40B4-BE49-F238E27FC236}">
                <a16:creationId xmlns:a16="http://schemas.microsoft.com/office/drawing/2014/main" id="{7C2CA698-2AE3-658C-20F7-1D5292A5931A}"/>
              </a:ext>
            </a:extLst>
          </p:cNvPr>
          <p:cNvPicPr>
            <a:picLocks noChangeAspect="1"/>
          </p:cNvPicPr>
          <p:nvPr/>
        </p:nvPicPr>
        <p:blipFill>
          <a:blip r:embed="rId6"/>
          <a:stretch>
            <a:fillRect/>
          </a:stretch>
        </p:blipFill>
        <p:spPr>
          <a:xfrm>
            <a:off x="7419714" y="1280797"/>
            <a:ext cx="4144071" cy="1703137"/>
          </a:xfrm>
          <a:prstGeom prst="rect">
            <a:avLst/>
          </a:prstGeom>
        </p:spPr>
      </p:pic>
    </p:spTree>
    <p:extLst>
      <p:ext uri="{BB962C8B-B14F-4D97-AF65-F5344CB8AC3E}">
        <p14:creationId xmlns:p14="http://schemas.microsoft.com/office/powerpoint/2010/main" val="11542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2C8DB-FE2A-AEB6-5A9D-A5C1034FA88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A33247C-AC70-B490-8DED-4CCFAC57CD0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918CDB52-D08C-786B-07BC-591EA5F7F82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F3844B-DEB2-7794-7485-627250003E9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51B8F798-986C-9E4E-775B-C706435EA849}"/>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4A582EE-ACEE-E58D-B01D-E46EC4804B3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B74A61-C8E0-B133-46A1-902FC984E72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D8358D85-10DE-B7C5-2CD4-8BA27D619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BC36CBE-42EB-F3FA-FA19-BF21254F73B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1867231-514A-66DD-7ED1-595D7F8B02A2}"/>
              </a:ext>
            </a:extLst>
          </p:cNvPr>
          <p:cNvPicPr>
            <a:picLocks noChangeAspect="1"/>
          </p:cNvPicPr>
          <p:nvPr/>
        </p:nvPicPr>
        <p:blipFill>
          <a:blip r:embed="rId4"/>
          <a:stretch>
            <a:fillRect/>
          </a:stretch>
        </p:blipFill>
        <p:spPr>
          <a:xfrm>
            <a:off x="323314" y="2236291"/>
            <a:ext cx="5999055" cy="2089923"/>
          </a:xfrm>
          <a:prstGeom prst="rect">
            <a:avLst/>
          </a:prstGeom>
        </p:spPr>
      </p:pic>
      <p:sp>
        <p:nvSpPr>
          <p:cNvPr id="4" name="TextBox 3">
            <a:extLst>
              <a:ext uri="{FF2B5EF4-FFF2-40B4-BE49-F238E27FC236}">
                <a16:creationId xmlns:a16="http://schemas.microsoft.com/office/drawing/2014/main" id="{CEB2862F-FE74-8723-A1DB-824B6B764FA7}"/>
              </a:ext>
            </a:extLst>
          </p:cNvPr>
          <p:cNvSpPr txBox="1"/>
          <p:nvPr/>
        </p:nvSpPr>
        <p:spPr>
          <a:xfrm>
            <a:off x="321579" y="4605205"/>
            <a:ext cx="11777441" cy="2071977"/>
          </a:xfrm>
          <a:prstGeom prst="rect">
            <a:avLst/>
          </a:prstGeom>
          <a:noFill/>
        </p:spPr>
        <p:txBody>
          <a:bodyPr wrap="square" rtlCol="0">
            <a:spAutoFit/>
          </a:bodyPr>
          <a:lstStyle/>
          <a:p>
            <a:pPr>
              <a:lnSpc>
                <a:spcPct val="120000"/>
              </a:lnSpc>
            </a:pPr>
            <a:r>
              <a:rPr lang="en-GB" sz="1600" b="1" dirty="0"/>
              <a:t>Data Ingestion Pipelines</a:t>
            </a:r>
          </a:p>
          <a:p>
            <a:pPr marL="285750" indent="-285750">
              <a:lnSpc>
                <a:spcPct val="120000"/>
              </a:lnSpc>
              <a:buFontTx/>
              <a:buChar char="-"/>
            </a:pPr>
            <a:r>
              <a:rPr lang="en-GB" sz="1600" dirty="0"/>
              <a:t>Azure Synapse: </a:t>
            </a:r>
            <a:r>
              <a:rPr lang="en-US" sz="1600" dirty="0"/>
              <a:t>With Azure Synapse Pipelines you can create and schedule data ingestion pipelines</a:t>
            </a:r>
            <a:endParaRPr lang="en-GB" sz="1600" dirty="0"/>
          </a:p>
          <a:p>
            <a:pPr marL="285750" indent="-285750">
              <a:lnSpc>
                <a:spcPct val="120000"/>
              </a:lnSpc>
              <a:buFontTx/>
              <a:buChar char="-"/>
            </a:pPr>
            <a:r>
              <a:rPr lang="en-GB" sz="1600" dirty="0"/>
              <a:t>Azure Databricks: More of a managed service than synapse but very similar.</a:t>
            </a:r>
          </a:p>
          <a:p>
            <a:pPr marL="285750" indent="-285750">
              <a:lnSpc>
                <a:spcPct val="120000"/>
              </a:lnSpc>
              <a:buFontTx/>
              <a:buChar char="-"/>
            </a:pPr>
            <a:r>
              <a:rPr lang="en-GB" sz="1600" dirty="0"/>
              <a:t>Azure Machine Learning: </a:t>
            </a:r>
            <a:r>
              <a:rPr lang="en-US" sz="1600" dirty="0"/>
              <a:t>Though Azure Machine Learning pipelines are commonly used to train machine learning models, you could also use it to extract, transform, and store the data in preparation for training a machine learning model. </a:t>
            </a:r>
            <a:endParaRPr lang="en-GB" sz="1600" dirty="0"/>
          </a:p>
          <a:p>
            <a:pPr marL="285750" indent="-285750">
              <a:lnSpc>
                <a:spcPct val="120000"/>
              </a:lnSpc>
              <a:buFontTx/>
              <a:buChar char="-"/>
            </a:pPr>
            <a:endParaRPr lang="en-GB" sz="1600" b="1" dirty="0"/>
          </a:p>
          <a:p>
            <a:pPr>
              <a:lnSpc>
                <a:spcPct val="120000"/>
              </a:lnSpc>
            </a:pPr>
            <a:endParaRPr lang="en-GB" sz="1200" dirty="0"/>
          </a:p>
        </p:txBody>
      </p:sp>
      <p:sp>
        <p:nvSpPr>
          <p:cNvPr id="7" name="TextBox 6">
            <a:extLst>
              <a:ext uri="{FF2B5EF4-FFF2-40B4-BE49-F238E27FC236}">
                <a16:creationId xmlns:a16="http://schemas.microsoft.com/office/drawing/2014/main" id="{29A0F95B-2DC3-C3BD-BF7E-0432C79D839B}"/>
              </a:ext>
            </a:extLst>
          </p:cNvPr>
          <p:cNvSpPr txBox="1"/>
          <p:nvPr/>
        </p:nvSpPr>
        <p:spPr>
          <a:xfrm>
            <a:off x="6210300" y="6474803"/>
            <a:ext cx="6096000" cy="276999"/>
          </a:xfrm>
          <a:prstGeom prst="rect">
            <a:avLst/>
          </a:prstGeom>
          <a:noFill/>
        </p:spPr>
        <p:txBody>
          <a:bodyPr wrap="square">
            <a:spAutoFit/>
          </a:bodyPr>
          <a:lstStyle/>
          <a:p>
            <a:r>
              <a:rPr lang="en-GB" sz="1200" dirty="0">
                <a:hlinkClick r:id="rId5"/>
              </a:rPr>
              <a:t>https://learn.microsoft.com/en-us/data-engineering/playbook/articles/databricks-vs-synapse</a:t>
            </a:r>
            <a:endParaRPr lang="en-GB" sz="1200" dirty="0"/>
          </a:p>
        </p:txBody>
      </p:sp>
      <p:sp>
        <p:nvSpPr>
          <p:cNvPr id="14" name="Rectangle 13">
            <a:extLst>
              <a:ext uri="{FF2B5EF4-FFF2-40B4-BE49-F238E27FC236}">
                <a16:creationId xmlns:a16="http://schemas.microsoft.com/office/drawing/2014/main" id="{BC331EF1-E7D2-0B14-63D8-8A3D0099216F}"/>
              </a:ext>
            </a:extLst>
          </p:cNvPr>
          <p:cNvSpPr/>
          <p:nvPr/>
        </p:nvSpPr>
        <p:spPr>
          <a:xfrm>
            <a:off x="205740" y="2070560"/>
            <a:ext cx="6116629" cy="2335761"/>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BAB13735-F3C4-9437-FDDA-DBD959061DE4}"/>
              </a:ext>
            </a:extLst>
          </p:cNvPr>
          <p:cNvSpPr/>
          <p:nvPr/>
        </p:nvSpPr>
        <p:spPr>
          <a:xfrm>
            <a:off x="6463323" y="1173346"/>
            <a:ext cx="5522937" cy="350025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69BF7A6B-0DBB-5F2A-074C-F758263BCFCE}"/>
              </a:ext>
            </a:extLst>
          </p:cNvPr>
          <p:cNvPicPr>
            <a:picLocks noChangeAspect="1"/>
          </p:cNvPicPr>
          <p:nvPr/>
        </p:nvPicPr>
        <p:blipFill>
          <a:blip r:embed="rId6"/>
          <a:stretch>
            <a:fillRect/>
          </a:stretch>
        </p:blipFill>
        <p:spPr>
          <a:xfrm>
            <a:off x="6580555" y="1292185"/>
            <a:ext cx="5299105" cy="3292010"/>
          </a:xfrm>
          <a:prstGeom prst="rect">
            <a:avLst/>
          </a:prstGeom>
        </p:spPr>
      </p:pic>
      <p:sp>
        <p:nvSpPr>
          <p:cNvPr id="6" name="TextBox 5">
            <a:extLst>
              <a:ext uri="{FF2B5EF4-FFF2-40B4-BE49-F238E27FC236}">
                <a16:creationId xmlns:a16="http://schemas.microsoft.com/office/drawing/2014/main" id="{2933464D-B673-3958-F1AF-3C7C524587CC}"/>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Data Ingestion Strategy for ML Projects</a:t>
            </a:r>
          </a:p>
          <a:p>
            <a:pPr>
              <a:lnSpc>
                <a:spcPct val="120000"/>
              </a:lnSpc>
            </a:pPr>
            <a:r>
              <a:rPr lang="en-GB" sz="1400" u="sng" dirty="0"/>
              <a:t>Data Storage &amp; Ingestion</a:t>
            </a:r>
            <a:endParaRPr lang="en-GB" sz="1100" u="sng" dirty="0"/>
          </a:p>
        </p:txBody>
      </p:sp>
    </p:spTree>
    <p:extLst>
      <p:ext uri="{BB962C8B-B14F-4D97-AF65-F5344CB8AC3E}">
        <p14:creationId xmlns:p14="http://schemas.microsoft.com/office/powerpoint/2010/main" val="1181179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D9123-118F-436C-17CE-55DFB067B8C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90A3593-5A5A-022F-59A1-FF44A7C125F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CCAD005D-07F4-196D-E25B-CBB1C4BFEE2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A034EE6-5F44-8C8A-84F3-B6EEE2A5D16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D9C5465-1018-1D24-75E2-240A6FBF08A2}"/>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4A88ECA8-3BDB-6E53-BBB4-F4A4323281B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501DE6-729C-6B62-3962-BA9A89532CD6}"/>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DAEC49E-D4F6-9BCB-0EE0-49B93FBC8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F55AC3F-52DC-73B8-CDDF-C39CC49482A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95996F3-3537-7113-7013-6A41F47B0935}"/>
              </a:ext>
            </a:extLst>
          </p:cNvPr>
          <p:cNvPicPr>
            <a:picLocks noChangeAspect="1"/>
          </p:cNvPicPr>
          <p:nvPr/>
        </p:nvPicPr>
        <p:blipFill>
          <a:blip r:embed="rId4"/>
          <a:stretch>
            <a:fillRect/>
          </a:stretch>
        </p:blipFill>
        <p:spPr>
          <a:xfrm>
            <a:off x="282288" y="2274786"/>
            <a:ext cx="6116060" cy="4024713"/>
          </a:xfrm>
          <a:prstGeom prst="rect">
            <a:avLst/>
          </a:prstGeom>
        </p:spPr>
      </p:pic>
      <p:pic>
        <p:nvPicPr>
          <p:cNvPr id="13" name="Picture 12">
            <a:extLst>
              <a:ext uri="{FF2B5EF4-FFF2-40B4-BE49-F238E27FC236}">
                <a16:creationId xmlns:a16="http://schemas.microsoft.com/office/drawing/2014/main" id="{6BC5C1B0-3651-A902-8B0A-DF5DA4E56E88}"/>
              </a:ext>
            </a:extLst>
          </p:cNvPr>
          <p:cNvPicPr>
            <a:picLocks noChangeAspect="1"/>
          </p:cNvPicPr>
          <p:nvPr/>
        </p:nvPicPr>
        <p:blipFill>
          <a:blip r:embed="rId5"/>
          <a:stretch>
            <a:fillRect/>
          </a:stretch>
        </p:blipFill>
        <p:spPr>
          <a:xfrm>
            <a:off x="6733627" y="2595311"/>
            <a:ext cx="5176085" cy="2552097"/>
          </a:xfrm>
          <a:prstGeom prst="rect">
            <a:avLst/>
          </a:prstGeom>
        </p:spPr>
      </p:pic>
      <p:sp>
        <p:nvSpPr>
          <p:cNvPr id="3" name="TextBox 2">
            <a:extLst>
              <a:ext uri="{FF2B5EF4-FFF2-40B4-BE49-F238E27FC236}">
                <a16:creationId xmlns:a16="http://schemas.microsoft.com/office/drawing/2014/main" id="{6ACB2BF8-6E37-E570-33AF-25D48B21457C}"/>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Find the Best Model in AML</a:t>
            </a:r>
          </a:p>
          <a:p>
            <a:pPr>
              <a:lnSpc>
                <a:spcPct val="120000"/>
              </a:lnSpc>
            </a:pPr>
            <a:r>
              <a:rPr lang="en-GB" sz="1400" u="sng" dirty="0"/>
              <a:t>AutoML </a:t>
            </a:r>
            <a:r>
              <a:rPr lang="en-US" sz="1400" u="sng" dirty="0"/>
              <a:t>Modifying Classification Object &amp; Submitting Jobs</a:t>
            </a:r>
          </a:p>
        </p:txBody>
      </p:sp>
    </p:spTree>
    <p:extLst>
      <p:ext uri="{BB962C8B-B14F-4D97-AF65-F5344CB8AC3E}">
        <p14:creationId xmlns:p14="http://schemas.microsoft.com/office/powerpoint/2010/main" val="1141379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E11DE-E260-856D-2F0D-94A1BE97BEE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4E18CD3-789B-B2C9-E4D4-30F8B04239D7}"/>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851B0B14-C1C5-4375-9C35-AAE639A36BA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1E70806-316A-B5B8-402C-CBEAFF444F2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0D5CA0A-8055-AC45-85EA-41CCA79A0BB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593A45AB-E891-8974-C3A5-48975694885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01BE53-62FA-994C-DBD2-E4D06563D7B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6142052A-3975-EA66-8B88-4C045B00A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A8F4653-5428-0157-C105-10C78407347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9252A6DA-277B-3709-F520-E05FB7F492A6}"/>
              </a:ext>
            </a:extLst>
          </p:cNvPr>
          <p:cNvPicPr>
            <a:picLocks noChangeAspect="1"/>
          </p:cNvPicPr>
          <p:nvPr/>
        </p:nvPicPr>
        <p:blipFill>
          <a:blip r:embed="rId4"/>
          <a:stretch>
            <a:fillRect/>
          </a:stretch>
        </p:blipFill>
        <p:spPr>
          <a:xfrm>
            <a:off x="356297" y="1971377"/>
            <a:ext cx="4513083" cy="2227320"/>
          </a:xfrm>
          <a:prstGeom prst="rect">
            <a:avLst/>
          </a:prstGeom>
        </p:spPr>
      </p:pic>
      <p:pic>
        <p:nvPicPr>
          <p:cNvPr id="9" name="Picture 8">
            <a:extLst>
              <a:ext uri="{FF2B5EF4-FFF2-40B4-BE49-F238E27FC236}">
                <a16:creationId xmlns:a16="http://schemas.microsoft.com/office/drawing/2014/main" id="{5D0A43A3-CBD3-7DF4-AFB5-48924C60B60E}"/>
              </a:ext>
            </a:extLst>
          </p:cNvPr>
          <p:cNvPicPr>
            <a:picLocks noChangeAspect="1"/>
          </p:cNvPicPr>
          <p:nvPr/>
        </p:nvPicPr>
        <p:blipFill>
          <a:blip r:embed="rId5"/>
          <a:stretch>
            <a:fillRect/>
          </a:stretch>
        </p:blipFill>
        <p:spPr>
          <a:xfrm>
            <a:off x="5680595" y="1243336"/>
            <a:ext cx="6009868" cy="3370788"/>
          </a:xfrm>
          <a:prstGeom prst="rect">
            <a:avLst/>
          </a:prstGeom>
        </p:spPr>
      </p:pic>
      <p:pic>
        <p:nvPicPr>
          <p:cNvPr id="4" name="Picture 3">
            <a:extLst>
              <a:ext uri="{FF2B5EF4-FFF2-40B4-BE49-F238E27FC236}">
                <a16:creationId xmlns:a16="http://schemas.microsoft.com/office/drawing/2014/main" id="{ECBB26B3-2242-B346-1C9F-B0E6976CB15F}"/>
              </a:ext>
            </a:extLst>
          </p:cNvPr>
          <p:cNvPicPr>
            <a:picLocks noChangeAspect="1"/>
          </p:cNvPicPr>
          <p:nvPr/>
        </p:nvPicPr>
        <p:blipFill>
          <a:blip r:embed="rId6"/>
          <a:stretch>
            <a:fillRect/>
          </a:stretch>
        </p:blipFill>
        <p:spPr>
          <a:xfrm>
            <a:off x="1263060" y="4382347"/>
            <a:ext cx="4066540" cy="2241445"/>
          </a:xfrm>
          <a:prstGeom prst="rect">
            <a:avLst/>
          </a:prstGeom>
        </p:spPr>
      </p:pic>
      <p:sp>
        <p:nvSpPr>
          <p:cNvPr id="3" name="TextBox 2">
            <a:extLst>
              <a:ext uri="{FF2B5EF4-FFF2-40B4-BE49-F238E27FC236}">
                <a16:creationId xmlns:a16="http://schemas.microsoft.com/office/drawing/2014/main" id="{5ECA1EE4-6DE7-976C-4F18-B70731F0D9B4}"/>
              </a:ext>
            </a:extLst>
          </p:cNvPr>
          <p:cNvSpPr txBox="1"/>
          <p:nvPr/>
        </p:nvSpPr>
        <p:spPr>
          <a:xfrm>
            <a:off x="333231" y="1084778"/>
            <a:ext cx="5370883" cy="702949"/>
          </a:xfrm>
          <a:prstGeom prst="rect">
            <a:avLst/>
          </a:prstGeom>
          <a:noFill/>
        </p:spPr>
        <p:txBody>
          <a:bodyPr wrap="square" rtlCol="0">
            <a:spAutoFit/>
          </a:bodyPr>
          <a:lstStyle/>
          <a:p>
            <a:pPr>
              <a:lnSpc>
                <a:spcPct val="120000"/>
              </a:lnSpc>
            </a:pPr>
            <a:r>
              <a:rPr lang="en-GB" sz="2000" b="1" u="sng" dirty="0"/>
              <a:t>Find the Best Model in AML</a:t>
            </a:r>
          </a:p>
          <a:p>
            <a:pPr>
              <a:lnSpc>
                <a:spcPct val="120000"/>
              </a:lnSpc>
            </a:pPr>
            <a:r>
              <a:rPr lang="en-GB" sz="1400" u="sng" dirty="0"/>
              <a:t>AutoML </a:t>
            </a:r>
            <a:r>
              <a:rPr lang="en-US" sz="1400" u="sng" dirty="0"/>
              <a:t>Model Evaluation</a:t>
            </a:r>
          </a:p>
        </p:txBody>
      </p:sp>
      <p:sp>
        <p:nvSpPr>
          <p:cNvPr id="2" name="TextBox 1">
            <a:extLst>
              <a:ext uri="{FF2B5EF4-FFF2-40B4-BE49-F238E27FC236}">
                <a16:creationId xmlns:a16="http://schemas.microsoft.com/office/drawing/2014/main" id="{35A7E48B-A686-CA66-07CA-99143DAB64DF}"/>
              </a:ext>
            </a:extLst>
          </p:cNvPr>
          <p:cNvSpPr txBox="1"/>
          <p:nvPr/>
        </p:nvSpPr>
        <p:spPr>
          <a:xfrm>
            <a:off x="6373154" y="4974505"/>
            <a:ext cx="5191316" cy="738664"/>
          </a:xfrm>
          <a:prstGeom prst="rect">
            <a:avLst/>
          </a:prstGeom>
          <a:noFill/>
        </p:spPr>
        <p:txBody>
          <a:bodyPr wrap="square" rtlCol="0">
            <a:spAutoFit/>
          </a:bodyPr>
          <a:lstStyle/>
          <a:p>
            <a:r>
              <a:rPr lang="en-GB" sz="1400" dirty="0"/>
              <a:t>Not a problem with ordinal features, they can stay as they are but nominal features even with moderate cardinality will result in too many features when one hot encoded.</a:t>
            </a:r>
          </a:p>
        </p:txBody>
      </p:sp>
      <p:cxnSp>
        <p:nvCxnSpPr>
          <p:cNvPr id="12" name="Straight Arrow Connector 11">
            <a:extLst>
              <a:ext uri="{FF2B5EF4-FFF2-40B4-BE49-F238E27FC236}">
                <a16:creationId xmlns:a16="http://schemas.microsoft.com/office/drawing/2014/main" id="{B2E0F55C-87A5-7DD4-A9FC-AE88745A2E6B}"/>
              </a:ext>
            </a:extLst>
          </p:cNvPr>
          <p:cNvCxnSpPr/>
          <p:nvPr/>
        </p:nvCxnSpPr>
        <p:spPr>
          <a:xfrm flipH="1" flipV="1">
            <a:off x="4213412" y="3699435"/>
            <a:ext cx="2115670" cy="1275070"/>
          </a:xfrm>
          <a:prstGeom prst="straightConnector1">
            <a:avLst/>
          </a:prstGeom>
          <a:ln w="1905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056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C8240-2739-3928-4B73-96B0C47A035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621B6A4-1078-3281-8B15-826B16AECB6C}"/>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E93200A-EC09-3F90-540B-14DFE5D6462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2B2A8D4-2467-DD72-E38D-16EDD366F96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11F7189-C9AE-C8DE-EDEA-0E09D1145AE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0EA76C87-EED1-5DB7-1104-23D46CB7A08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108A8D-3D30-73E0-9516-83DC678D1C20}"/>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89F51D5-E78C-7A43-22F2-2158195323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FB20E95-C2F8-967A-AC1A-DEF04F71F1E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BF6BA48-EA4E-C94A-6022-01F7E7D6CB71}"/>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Notebooks</a:t>
            </a:r>
          </a:p>
          <a:p>
            <a:pPr>
              <a:lnSpc>
                <a:spcPct val="120000"/>
              </a:lnSpc>
            </a:pPr>
            <a:r>
              <a:rPr lang="en-GB" sz="1400" u="sng" dirty="0"/>
              <a:t>Getting Setup</a:t>
            </a:r>
            <a:endParaRPr lang="en-GB" sz="1100" u="sng" dirty="0"/>
          </a:p>
        </p:txBody>
      </p:sp>
      <p:pic>
        <p:nvPicPr>
          <p:cNvPr id="7" name="Picture 6">
            <a:extLst>
              <a:ext uri="{FF2B5EF4-FFF2-40B4-BE49-F238E27FC236}">
                <a16:creationId xmlns:a16="http://schemas.microsoft.com/office/drawing/2014/main" id="{0534A182-8A31-2014-897F-D287175446FE}"/>
              </a:ext>
            </a:extLst>
          </p:cNvPr>
          <p:cNvPicPr>
            <a:picLocks noChangeAspect="1"/>
          </p:cNvPicPr>
          <p:nvPr/>
        </p:nvPicPr>
        <p:blipFill>
          <a:blip r:embed="rId4"/>
          <a:stretch>
            <a:fillRect/>
          </a:stretch>
        </p:blipFill>
        <p:spPr>
          <a:xfrm>
            <a:off x="220454" y="2008396"/>
            <a:ext cx="4989457" cy="2197843"/>
          </a:xfrm>
          <a:prstGeom prst="rect">
            <a:avLst/>
          </a:prstGeom>
        </p:spPr>
      </p:pic>
      <p:pic>
        <p:nvPicPr>
          <p:cNvPr id="13" name="Picture 12">
            <a:extLst>
              <a:ext uri="{FF2B5EF4-FFF2-40B4-BE49-F238E27FC236}">
                <a16:creationId xmlns:a16="http://schemas.microsoft.com/office/drawing/2014/main" id="{AB471AD8-9B98-61F3-8E4A-BC8E1FED5385}"/>
              </a:ext>
            </a:extLst>
          </p:cNvPr>
          <p:cNvPicPr>
            <a:picLocks noChangeAspect="1"/>
          </p:cNvPicPr>
          <p:nvPr/>
        </p:nvPicPr>
        <p:blipFill>
          <a:blip r:embed="rId5"/>
          <a:stretch>
            <a:fillRect/>
          </a:stretch>
        </p:blipFill>
        <p:spPr>
          <a:xfrm>
            <a:off x="5446171" y="1232961"/>
            <a:ext cx="6525375" cy="5040669"/>
          </a:xfrm>
          <a:prstGeom prst="rect">
            <a:avLst/>
          </a:prstGeom>
        </p:spPr>
      </p:pic>
    </p:spTree>
    <p:extLst>
      <p:ext uri="{BB962C8B-B14F-4D97-AF65-F5344CB8AC3E}">
        <p14:creationId xmlns:p14="http://schemas.microsoft.com/office/powerpoint/2010/main" val="1595409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D3CF4-E598-05D0-2A6F-57AE1969FF9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7E5C833-5001-DDA9-B266-9C8806EA55EB}"/>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6D8E1BA1-257B-FB0C-4F61-FF0D2586944A}"/>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6EAE266-4F43-1DBD-34BC-1E92552026FF}"/>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2F8DDAB-E788-8028-9911-789AC382FDC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60696DAB-F092-7863-8CD2-7C8B425D1C75}"/>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134ACF-3C6C-F773-E853-853D89B8A779}"/>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62829030-C509-768D-FE40-FC2D13764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9E82937-E2B5-E87B-CA14-AE31DC74899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A29B776-123F-53C4-EA4C-E496024EC6D2}"/>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Notebooks</a:t>
            </a:r>
          </a:p>
          <a:p>
            <a:pPr>
              <a:lnSpc>
                <a:spcPct val="120000"/>
              </a:lnSpc>
            </a:pPr>
            <a:r>
              <a:rPr lang="en-GB" sz="1400" u="sng" dirty="0"/>
              <a:t>Running an Experiment</a:t>
            </a:r>
            <a:endParaRPr lang="en-GB" sz="1100" u="sng" dirty="0"/>
          </a:p>
        </p:txBody>
      </p:sp>
      <p:pic>
        <p:nvPicPr>
          <p:cNvPr id="4" name="Picture 3">
            <a:extLst>
              <a:ext uri="{FF2B5EF4-FFF2-40B4-BE49-F238E27FC236}">
                <a16:creationId xmlns:a16="http://schemas.microsoft.com/office/drawing/2014/main" id="{537BDF18-499B-29AE-1E66-F7CE3063170A}"/>
              </a:ext>
            </a:extLst>
          </p:cNvPr>
          <p:cNvPicPr>
            <a:picLocks noChangeAspect="1"/>
          </p:cNvPicPr>
          <p:nvPr/>
        </p:nvPicPr>
        <p:blipFill>
          <a:blip r:embed="rId4"/>
          <a:stretch>
            <a:fillRect/>
          </a:stretch>
        </p:blipFill>
        <p:spPr>
          <a:xfrm>
            <a:off x="333231" y="1988155"/>
            <a:ext cx="5034812" cy="4678652"/>
          </a:xfrm>
          <a:prstGeom prst="rect">
            <a:avLst/>
          </a:prstGeom>
        </p:spPr>
      </p:pic>
      <p:pic>
        <p:nvPicPr>
          <p:cNvPr id="9" name="Picture 8">
            <a:extLst>
              <a:ext uri="{FF2B5EF4-FFF2-40B4-BE49-F238E27FC236}">
                <a16:creationId xmlns:a16="http://schemas.microsoft.com/office/drawing/2014/main" id="{0688E13C-2686-BC1A-07EB-42387091D707}"/>
              </a:ext>
            </a:extLst>
          </p:cNvPr>
          <p:cNvPicPr>
            <a:picLocks noChangeAspect="1"/>
          </p:cNvPicPr>
          <p:nvPr/>
        </p:nvPicPr>
        <p:blipFill>
          <a:blip r:embed="rId5"/>
          <a:stretch>
            <a:fillRect/>
          </a:stretch>
        </p:blipFill>
        <p:spPr>
          <a:xfrm>
            <a:off x="6170980" y="1483629"/>
            <a:ext cx="5622270" cy="4762194"/>
          </a:xfrm>
          <a:prstGeom prst="rect">
            <a:avLst/>
          </a:prstGeom>
        </p:spPr>
      </p:pic>
    </p:spTree>
    <p:extLst>
      <p:ext uri="{BB962C8B-B14F-4D97-AF65-F5344CB8AC3E}">
        <p14:creationId xmlns:p14="http://schemas.microsoft.com/office/powerpoint/2010/main" val="42808171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7C75A-C80E-CE8B-8577-456909BF3285}"/>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81E82BBF-D0D1-3231-F41A-7C20A6B8C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3F9EF396-EB1D-E17B-8099-2DA776459C0B}"/>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74AB99E-0EA6-89FC-D226-865E2A8943E5}"/>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5881971-B924-BBB7-ED9D-022FAAC92A5B}"/>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https://learn.microsoft.com/en-us/training/paths/use-azure-machine-learning-pipelines-for-automation/</a:t>
            </a:r>
            <a:endParaRPr lang="en-GB" dirty="0"/>
          </a:p>
          <a:p>
            <a:endParaRPr lang="en-GB" dirty="0"/>
          </a:p>
        </p:txBody>
      </p:sp>
      <p:sp>
        <p:nvSpPr>
          <p:cNvPr id="2" name="TextBox 1">
            <a:extLst>
              <a:ext uri="{FF2B5EF4-FFF2-40B4-BE49-F238E27FC236}">
                <a16:creationId xmlns:a16="http://schemas.microsoft.com/office/drawing/2014/main" id="{2190682A-B94A-6C49-ABE3-B02BF7594796}"/>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4244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A660A-AEEE-940F-1017-B11C4D1923E3}"/>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570E23E-0B2B-C685-6964-8382B7F41419}"/>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F35CA878-5158-457A-CD58-0B8831735FA5}"/>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ABAD1C-482F-D262-70FD-7F6B4105F039}"/>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E92AD2D5-8F4A-461A-E920-67B8C3E3C03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B2C73624-3E01-04C6-2BEF-FF847E45995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193397C-5781-240A-B984-CCB73684C73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FBE079C-30D7-567E-900C-412FA2302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090B855-DDAE-CA1B-8A03-FF1E07A3846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3E960DD-E573-BEF7-EE03-D0693049B2E5}"/>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Running Command Jobs</a:t>
            </a:r>
          </a:p>
          <a:p>
            <a:pPr>
              <a:lnSpc>
                <a:spcPct val="120000"/>
              </a:lnSpc>
            </a:pPr>
            <a:r>
              <a:rPr lang="en-GB" sz="1400" u="sng" dirty="0"/>
              <a:t>Configuring command jobs</a:t>
            </a:r>
            <a:endParaRPr lang="en-GB" sz="1100" u="sng" dirty="0"/>
          </a:p>
        </p:txBody>
      </p:sp>
      <p:pic>
        <p:nvPicPr>
          <p:cNvPr id="12" name="Picture 11">
            <a:extLst>
              <a:ext uri="{FF2B5EF4-FFF2-40B4-BE49-F238E27FC236}">
                <a16:creationId xmlns:a16="http://schemas.microsoft.com/office/drawing/2014/main" id="{1265B592-2BD9-7C1D-F200-07E9D966A02F}"/>
              </a:ext>
            </a:extLst>
          </p:cNvPr>
          <p:cNvPicPr>
            <a:picLocks noChangeAspect="1"/>
          </p:cNvPicPr>
          <p:nvPr/>
        </p:nvPicPr>
        <p:blipFill>
          <a:blip r:embed="rId4"/>
          <a:stretch>
            <a:fillRect/>
          </a:stretch>
        </p:blipFill>
        <p:spPr>
          <a:xfrm>
            <a:off x="144770" y="1946820"/>
            <a:ext cx="6376240" cy="2099986"/>
          </a:xfrm>
          <a:prstGeom prst="rect">
            <a:avLst/>
          </a:prstGeom>
        </p:spPr>
      </p:pic>
      <p:pic>
        <p:nvPicPr>
          <p:cNvPr id="14" name="Picture 13">
            <a:extLst>
              <a:ext uri="{FF2B5EF4-FFF2-40B4-BE49-F238E27FC236}">
                <a16:creationId xmlns:a16="http://schemas.microsoft.com/office/drawing/2014/main" id="{17465024-E1DC-517B-F593-0FCAA3A19EAE}"/>
              </a:ext>
            </a:extLst>
          </p:cNvPr>
          <p:cNvPicPr>
            <a:picLocks noChangeAspect="1"/>
          </p:cNvPicPr>
          <p:nvPr/>
        </p:nvPicPr>
        <p:blipFill>
          <a:blip r:embed="rId5"/>
          <a:stretch>
            <a:fillRect/>
          </a:stretch>
        </p:blipFill>
        <p:spPr>
          <a:xfrm>
            <a:off x="5497423" y="3410346"/>
            <a:ext cx="6376239" cy="3297115"/>
          </a:xfrm>
          <a:prstGeom prst="rect">
            <a:avLst/>
          </a:prstGeom>
        </p:spPr>
      </p:pic>
    </p:spTree>
    <p:extLst>
      <p:ext uri="{BB962C8B-B14F-4D97-AF65-F5344CB8AC3E}">
        <p14:creationId xmlns:p14="http://schemas.microsoft.com/office/powerpoint/2010/main" val="33348304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41516-E644-1866-E651-00D57AE208C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96E0783A-0976-A277-9A3F-2E55FF2888EA}"/>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0538AE84-FFFF-3831-4A4B-114520C9171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6C167C7-CF60-FC73-986C-7725D9B7F554}"/>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7F7D90F4-1F1B-91BD-DD3E-09667CCCD2B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095906AE-A669-D6FB-320F-5480D88AFF1E}"/>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188B9E3-B1E7-2AA3-5D6A-A02B9589F4EC}"/>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6D5EA937-5A1A-8297-7B3A-AF2DA4374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13F0BB1-2A99-BE5A-0171-7FBF93F2852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487F632-8B43-F2E2-80CC-0664F47556C5}"/>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Running Command Jobs</a:t>
            </a:r>
          </a:p>
          <a:p>
            <a:pPr>
              <a:lnSpc>
                <a:spcPct val="120000"/>
              </a:lnSpc>
            </a:pPr>
            <a:r>
              <a:rPr lang="en-GB" sz="1400" u="sng" dirty="0"/>
              <a:t>Parameterising and re-using scripts</a:t>
            </a:r>
            <a:endParaRPr lang="en-GB" sz="1100" u="sng" dirty="0"/>
          </a:p>
        </p:txBody>
      </p:sp>
      <p:pic>
        <p:nvPicPr>
          <p:cNvPr id="4" name="Picture 3">
            <a:extLst>
              <a:ext uri="{FF2B5EF4-FFF2-40B4-BE49-F238E27FC236}">
                <a16:creationId xmlns:a16="http://schemas.microsoft.com/office/drawing/2014/main" id="{0FCBB6AA-D7B5-AC95-663D-C7491C3B8835}"/>
              </a:ext>
            </a:extLst>
          </p:cNvPr>
          <p:cNvPicPr>
            <a:picLocks noChangeAspect="1"/>
          </p:cNvPicPr>
          <p:nvPr/>
        </p:nvPicPr>
        <p:blipFill>
          <a:blip r:embed="rId4"/>
          <a:stretch>
            <a:fillRect/>
          </a:stretch>
        </p:blipFill>
        <p:spPr>
          <a:xfrm>
            <a:off x="1009103" y="1946820"/>
            <a:ext cx="4334067" cy="4502827"/>
          </a:xfrm>
          <a:prstGeom prst="rect">
            <a:avLst/>
          </a:prstGeom>
        </p:spPr>
      </p:pic>
      <p:pic>
        <p:nvPicPr>
          <p:cNvPr id="7" name="Picture 6">
            <a:extLst>
              <a:ext uri="{FF2B5EF4-FFF2-40B4-BE49-F238E27FC236}">
                <a16:creationId xmlns:a16="http://schemas.microsoft.com/office/drawing/2014/main" id="{9AB28C49-E2D9-29E0-3436-E24B75358D79}"/>
              </a:ext>
            </a:extLst>
          </p:cNvPr>
          <p:cNvPicPr>
            <a:picLocks noChangeAspect="1"/>
          </p:cNvPicPr>
          <p:nvPr/>
        </p:nvPicPr>
        <p:blipFill>
          <a:blip r:embed="rId5"/>
          <a:stretch>
            <a:fillRect/>
          </a:stretch>
        </p:blipFill>
        <p:spPr>
          <a:xfrm>
            <a:off x="6021379" y="1628695"/>
            <a:ext cx="5431662" cy="4303621"/>
          </a:xfrm>
          <a:prstGeom prst="rect">
            <a:avLst/>
          </a:prstGeom>
        </p:spPr>
      </p:pic>
    </p:spTree>
    <p:extLst>
      <p:ext uri="{BB962C8B-B14F-4D97-AF65-F5344CB8AC3E}">
        <p14:creationId xmlns:p14="http://schemas.microsoft.com/office/powerpoint/2010/main" val="3883807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DBB67-B2A9-EBE6-11FC-7AE01ED673E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82ABF3D-253B-158F-F18A-1ADE30E547C4}"/>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F6A305BB-6497-0E05-AE83-D65DC47E413C}"/>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F27839-6B3C-396F-B311-15D28CA7EDD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0D199E20-F0BC-658E-1092-F56FC3D579C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D6B58F64-342D-1B20-DCB6-D008983800DE}"/>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F388CF1-D83E-B73C-85A6-A6821B86E9AF}"/>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23E8591-4F4F-DD0A-4ACB-60C9AC51A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1522F61-7E72-D89F-014B-12AA31F3410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79A9B44-DA21-810B-F44E-3CE374FF6946}"/>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Command Jobs</a:t>
            </a:r>
          </a:p>
          <a:p>
            <a:pPr>
              <a:lnSpc>
                <a:spcPct val="120000"/>
              </a:lnSpc>
            </a:pPr>
            <a:r>
              <a:rPr lang="en-GB" sz="1400" u="sng" dirty="0"/>
              <a:t>Configuring the </a:t>
            </a:r>
            <a:r>
              <a:rPr lang="en-GB" sz="1400" u="sng" dirty="0" err="1"/>
              <a:t>mlflow</a:t>
            </a:r>
            <a:r>
              <a:rPr lang="en-GB" sz="1400" u="sng" dirty="0"/>
              <a:t> experiment</a:t>
            </a:r>
            <a:endParaRPr lang="en-GB" sz="1100" u="sng" dirty="0"/>
          </a:p>
        </p:txBody>
      </p:sp>
      <p:pic>
        <p:nvPicPr>
          <p:cNvPr id="6" name="Picture 5">
            <a:extLst>
              <a:ext uri="{FF2B5EF4-FFF2-40B4-BE49-F238E27FC236}">
                <a16:creationId xmlns:a16="http://schemas.microsoft.com/office/drawing/2014/main" id="{1F67B185-FED0-D1AC-1968-89AC26F1465F}"/>
              </a:ext>
            </a:extLst>
          </p:cNvPr>
          <p:cNvPicPr>
            <a:picLocks noChangeAspect="1"/>
          </p:cNvPicPr>
          <p:nvPr/>
        </p:nvPicPr>
        <p:blipFill>
          <a:blip r:embed="rId4"/>
          <a:stretch>
            <a:fillRect/>
          </a:stretch>
        </p:blipFill>
        <p:spPr>
          <a:xfrm>
            <a:off x="732089" y="2239948"/>
            <a:ext cx="5543233" cy="3595478"/>
          </a:xfrm>
          <a:prstGeom prst="rect">
            <a:avLst/>
          </a:prstGeom>
        </p:spPr>
      </p:pic>
      <p:pic>
        <p:nvPicPr>
          <p:cNvPr id="12" name="Picture 11">
            <a:extLst>
              <a:ext uri="{FF2B5EF4-FFF2-40B4-BE49-F238E27FC236}">
                <a16:creationId xmlns:a16="http://schemas.microsoft.com/office/drawing/2014/main" id="{D64164DA-B046-2632-F55D-9A6101EADD0F}"/>
              </a:ext>
            </a:extLst>
          </p:cNvPr>
          <p:cNvPicPr>
            <a:picLocks noChangeAspect="1"/>
          </p:cNvPicPr>
          <p:nvPr/>
        </p:nvPicPr>
        <p:blipFill>
          <a:blip r:embed="rId5"/>
          <a:stretch>
            <a:fillRect/>
          </a:stretch>
        </p:blipFill>
        <p:spPr>
          <a:xfrm>
            <a:off x="7617982" y="1202683"/>
            <a:ext cx="3992696" cy="5220917"/>
          </a:xfrm>
          <a:prstGeom prst="rect">
            <a:avLst/>
          </a:prstGeom>
        </p:spPr>
      </p:pic>
    </p:spTree>
    <p:extLst>
      <p:ext uri="{BB962C8B-B14F-4D97-AF65-F5344CB8AC3E}">
        <p14:creationId xmlns:p14="http://schemas.microsoft.com/office/powerpoint/2010/main" val="35067754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4BC1F-8E03-D0E8-E5AC-749D91036D4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0C1FF57-1940-0E40-833C-A69D215938DE}"/>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6BCF1B49-C55F-B9D5-CD71-418E57A51D11}"/>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BBE035-9F57-2257-8325-1D97F170DFA8}"/>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5662EB38-8D4A-AFD0-2D8F-85C0818BE4F6}"/>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63C6A719-23C6-3312-6C12-D87DC940B32A}"/>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2A44A70-F8D7-EE96-0A99-1A8982093AE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8051E26-B138-A76A-9515-E0AD94311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D3FCA6E-4DDC-88FB-8EAA-B94A85A6437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228CCE4-C28D-E554-A708-9D9E694DC1E4}"/>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Command Jobs</a:t>
            </a:r>
          </a:p>
          <a:p>
            <a:pPr>
              <a:lnSpc>
                <a:spcPct val="120000"/>
              </a:lnSpc>
            </a:pPr>
            <a:r>
              <a:rPr lang="en-GB" sz="1400" u="sng" dirty="0"/>
              <a:t>Reviewing </a:t>
            </a:r>
            <a:r>
              <a:rPr lang="en-GB" sz="1400" u="sng" dirty="0" err="1"/>
              <a:t>mlflow</a:t>
            </a:r>
            <a:r>
              <a:rPr lang="en-GB" sz="1400" u="sng" dirty="0"/>
              <a:t> experiments – studio</a:t>
            </a:r>
            <a:endParaRPr lang="en-GB" sz="1100" u="sng" dirty="0"/>
          </a:p>
        </p:txBody>
      </p:sp>
      <p:pic>
        <p:nvPicPr>
          <p:cNvPr id="4" name="Picture 3">
            <a:extLst>
              <a:ext uri="{FF2B5EF4-FFF2-40B4-BE49-F238E27FC236}">
                <a16:creationId xmlns:a16="http://schemas.microsoft.com/office/drawing/2014/main" id="{A2CDFE39-E616-0844-2AF1-E15CD4E5F537}"/>
              </a:ext>
            </a:extLst>
          </p:cNvPr>
          <p:cNvPicPr>
            <a:picLocks noChangeAspect="1"/>
          </p:cNvPicPr>
          <p:nvPr/>
        </p:nvPicPr>
        <p:blipFill>
          <a:blip r:embed="rId4"/>
          <a:stretch>
            <a:fillRect/>
          </a:stretch>
        </p:blipFill>
        <p:spPr>
          <a:xfrm>
            <a:off x="333231" y="1992750"/>
            <a:ext cx="5200688" cy="2690832"/>
          </a:xfrm>
          <a:prstGeom prst="rect">
            <a:avLst/>
          </a:prstGeom>
        </p:spPr>
      </p:pic>
      <p:pic>
        <p:nvPicPr>
          <p:cNvPr id="9" name="Picture 8">
            <a:extLst>
              <a:ext uri="{FF2B5EF4-FFF2-40B4-BE49-F238E27FC236}">
                <a16:creationId xmlns:a16="http://schemas.microsoft.com/office/drawing/2014/main" id="{49810C4A-A094-DA78-F279-878BD65FA68F}"/>
              </a:ext>
            </a:extLst>
          </p:cNvPr>
          <p:cNvPicPr>
            <a:picLocks noChangeAspect="1"/>
          </p:cNvPicPr>
          <p:nvPr/>
        </p:nvPicPr>
        <p:blipFill>
          <a:blip r:embed="rId5"/>
          <a:stretch>
            <a:fillRect/>
          </a:stretch>
        </p:blipFill>
        <p:spPr>
          <a:xfrm>
            <a:off x="398833" y="5296968"/>
            <a:ext cx="4781585" cy="952507"/>
          </a:xfrm>
          <a:prstGeom prst="rect">
            <a:avLst/>
          </a:prstGeom>
        </p:spPr>
      </p:pic>
      <p:pic>
        <p:nvPicPr>
          <p:cNvPr id="17" name="Picture 16">
            <a:extLst>
              <a:ext uri="{FF2B5EF4-FFF2-40B4-BE49-F238E27FC236}">
                <a16:creationId xmlns:a16="http://schemas.microsoft.com/office/drawing/2014/main" id="{2E3D43D1-ECFF-1102-82AD-0096E6848AA7}"/>
              </a:ext>
            </a:extLst>
          </p:cNvPr>
          <p:cNvPicPr>
            <a:picLocks noChangeAspect="1"/>
          </p:cNvPicPr>
          <p:nvPr/>
        </p:nvPicPr>
        <p:blipFill>
          <a:blip r:embed="rId6"/>
          <a:stretch>
            <a:fillRect/>
          </a:stretch>
        </p:blipFill>
        <p:spPr>
          <a:xfrm>
            <a:off x="5714994" y="1285725"/>
            <a:ext cx="5969243" cy="3576946"/>
          </a:xfrm>
          <a:prstGeom prst="rect">
            <a:avLst/>
          </a:prstGeom>
        </p:spPr>
      </p:pic>
      <p:sp>
        <p:nvSpPr>
          <p:cNvPr id="22" name="TextBox 21">
            <a:extLst>
              <a:ext uri="{FF2B5EF4-FFF2-40B4-BE49-F238E27FC236}">
                <a16:creationId xmlns:a16="http://schemas.microsoft.com/office/drawing/2014/main" id="{24CA75FD-9DC7-57B1-A32E-4D0A0FD3D031}"/>
              </a:ext>
            </a:extLst>
          </p:cNvPr>
          <p:cNvSpPr txBox="1"/>
          <p:nvPr/>
        </p:nvSpPr>
        <p:spPr>
          <a:xfrm>
            <a:off x="5873517" y="5049146"/>
            <a:ext cx="6094990" cy="1200329"/>
          </a:xfrm>
          <a:prstGeom prst="rect">
            <a:avLst/>
          </a:prstGeom>
          <a:noFill/>
        </p:spPr>
        <p:txBody>
          <a:bodyPr wrap="square">
            <a:spAutoFit/>
          </a:bodyPr>
          <a:lstStyle/>
          <a:p>
            <a:r>
              <a:rPr lang="en-GB" dirty="0">
                <a:hlinkClick r:id="rId7"/>
              </a:rPr>
              <a:t>https://learn.microsoft.com/en-us/azure/machine-learning/how-to-use-mlflow-cli-runs?view=azureml-api-2&amp;tabs=interactive%2Ccli</a:t>
            </a:r>
            <a:endParaRPr lang="en-GB" dirty="0"/>
          </a:p>
          <a:p>
            <a:endParaRPr lang="en-GB" dirty="0"/>
          </a:p>
        </p:txBody>
      </p:sp>
    </p:spTree>
    <p:extLst>
      <p:ext uri="{BB962C8B-B14F-4D97-AF65-F5344CB8AC3E}">
        <p14:creationId xmlns:p14="http://schemas.microsoft.com/office/powerpoint/2010/main" val="7865062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5FB65-3996-1EE7-69B9-EC7F3B87E32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0120B5A-9155-7C9C-5846-FF856836D80F}"/>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F7AD2281-1EFB-5716-7787-33C4D1D22CC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4D6434F-7C83-CAAB-B23E-56CB519FA51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63BD28D1-7812-D4BA-4E54-0D1E8158C87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207DCC5B-7C50-8351-28F1-071F3776305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4063A7-7DE8-FCB4-F87E-B038062F07F9}"/>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1B827805-801F-032D-490A-34E96F6A6B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9156D9F-1265-5EEA-A202-F29016DC595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73BB1AE-5E2A-FA84-1391-49CA1674FDFB}"/>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Command Jobs</a:t>
            </a:r>
          </a:p>
          <a:p>
            <a:pPr>
              <a:lnSpc>
                <a:spcPct val="120000"/>
              </a:lnSpc>
            </a:pPr>
            <a:r>
              <a:rPr lang="en-GB" sz="1400" u="sng" dirty="0"/>
              <a:t>Reviewing </a:t>
            </a:r>
            <a:r>
              <a:rPr lang="en-GB" sz="1400" u="sng" dirty="0" err="1"/>
              <a:t>mlflow</a:t>
            </a:r>
            <a:r>
              <a:rPr lang="en-GB" sz="1400" u="sng" dirty="0"/>
              <a:t> experiments – studio</a:t>
            </a:r>
            <a:endParaRPr lang="en-GB" sz="1100" u="sng" dirty="0"/>
          </a:p>
        </p:txBody>
      </p:sp>
      <p:sp>
        <p:nvSpPr>
          <p:cNvPr id="22" name="TextBox 21">
            <a:extLst>
              <a:ext uri="{FF2B5EF4-FFF2-40B4-BE49-F238E27FC236}">
                <a16:creationId xmlns:a16="http://schemas.microsoft.com/office/drawing/2014/main" id="{B63E1793-BD9D-F8F1-9981-A8626573EA93}"/>
              </a:ext>
            </a:extLst>
          </p:cNvPr>
          <p:cNvSpPr txBox="1"/>
          <p:nvPr/>
        </p:nvSpPr>
        <p:spPr>
          <a:xfrm>
            <a:off x="4397434" y="1243337"/>
            <a:ext cx="7382255" cy="923330"/>
          </a:xfrm>
          <a:prstGeom prst="rect">
            <a:avLst/>
          </a:prstGeom>
          <a:noFill/>
        </p:spPr>
        <p:txBody>
          <a:bodyPr wrap="square">
            <a:spAutoFit/>
          </a:bodyPr>
          <a:lstStyle/>
          <a:p>
            <a:r>
              <a:rPr lang="en-GB" dirty="0">
                <a:hlinkClick r:id="rId4"/>
              </a:rPr>
              <a:t>https://learn.microsoft.com/en-us/azure/machine-learning/how-to-use-mlflow-cli-runs?view=azureml-api-2&amp;tabs=interactive%2Ccli</a:t>
            </a:r>
            <a:endParaRPr lang="en-GB" dirty="0"/>
          </a:p>
          <a:p>
            <a:endParaRPr lang="en-GB" dirty="0"/>
          </a:p>
        </p:txBody>
      </p:sp>
      <p:pic>
        <p:nvPicPr>
          <p:cNvPr id="1026" name="Picture 2" descr="Screenshot of the metrics view that shows the list of metrics and the charts created from the metrics.">
            <a:extLst>
              <a:ext uri="{FF2B5EF4-FFF2-40B4-BE49-F238E27FC236}">
                <a16:creationId xmlns:a16="http://schemas.microsoft.com/office/drawing/2014/main" id="{5CD57FA1-1038-8EE4-DE44-9EB34B16C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281" y="1946286"/>
            <a:ext cx="8413286" cy="4481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413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8BED4-514E-6AB5-26BA-B86971E7D42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6173DF6-3F73-96C9-BD3B-1499D4E3F0DF}"/>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D2E12C11-ADD7-73DB-6030-AB499A00B1A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DA30C58-5EE0-EC28-6A01-97B6C5149D8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4DAE47B-4FDE-58C2-E816-A41603930B2E}"/>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C7BE01FF-7C77-F8DF-F398-6CB19BD79FC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6CBE13-A6F2-B6F5-943D-C0A8F5F1979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504C977-6622-B61C-D807-F8F623461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CCECB7E-2178-1581-5623-E4582F68FFC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2EE793A-D3B7-430D-A2E4-DCE28C2052C8}"/>
              </a:ext>
            </a:extLst>
          </p:cNvPr>
          <p:cNvPicPr>
            <a:picLocks noChangeAspect="1"/>
          </p:cNvPicPr>
          <p:nvPr/>
        </p:nvPicPr>
        <p:blipFill>
          <a:blip r:embed="rId4"/>
          <a:stretch>
            <a:fillRect/>
          </a:stretch>
        </p:blipFill>
        <p:spPr>
          <a:xfrm>
            <a:off x="144770" y="1978661"/>
            <a:ext cx="5975768" cy="3661515"/>
          </a:xfrm>
          <a:prstGeom prst="rect">
            <a:avLst/>
          </a:prstGeom>
        </p:spPr>
      </p:pic>
      <p:pic>
        <p:nvPicPr>
          <p:cNvPr id="12" name="Picture 11">
            <a:extLst>
              <a:ext uri="{FF2B5EF4-FFF2-40B4-BE49-F238E27FC236}">
                <a16:creationId xmlns:a16="http://schemas.microsoft.com/office/drawing/2014/main" id="{1B1585FC-9091-0200-A35A-071E6A9AB77F}"/>
              </a:ext>
            </a:extLst>
          </p:cNvPr>
          <p:cNvPicPr>
            <a:picLocks noChangeAspect="1"/>
          </p:cNvPicPr>
          <p:nvPr/>
        </p:nvPicPr>
        <p:blipFill>
          <a:blip r:embed="rId5"/>
          <a:stretch>
            <a:fillRect/>
          </a:stretch>
        </p:blipFill>
        <p:spPr>
          <a:xfrm>
            <a:off x="6254686" y="3941085"/>
            <a:ext cx="5792544" cy="2504605"/>
          </a:xfrm>
          <a:prstGeom prst="rect">
            <a:avLst/>
          </a:prstGeom>
        </p:spPr>
      </p:pic>
      <p:sp>
        <p:nvSpPr>
          <p:cNvPr id="2" name="TextBox 1">
            <a:extLst>
              <a:ext uri="{FF2B5EF4-FFF2-40B4-BE49-F238E27FC236}">
                <a16:creationId xmlns:a16="http://schemas.microsoft.com/office/drawing/2014/main" id="{312975B1-7BBB-9A07-9B2B-23C93F94CA1A}"/>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Design an ML Model Training Solution</a:t>
            </a:r>
          </a:p>
          <a:p>
            <a:pPr>
              <a:lnSpc>
                <a:spcPct val="120000"/>
              </a:lnSpc>
            </a:pPr>
            <a:r>
              <a:rPr lang="en-GB" sz="1400" u="sng" dirty="0"/>
              <a:t>Choosing the Right Service</a:t>
            </a:r>
            <a:endParaRPr lang="en-GB" sz="1100" u="sng" dirty="0"/>
          </a:p>
        </p:txBody>
      </p:sp>
    </p:spTree>
    <p:extLst>
      <p:ext uri="{BB962C8B-B14F-4D97-AF65-F5344CB8AC3E}">
        <p14:creationId xmlns:p14="http://schemas.microsoft.com/office/powerpoint/2010/main" val="4230866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1A126-B610-9525-C888-62611233456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80B5D05-E0C1-5493-94F6-80CCDE66418A}"/>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951E24D5-55CE-FFD8-3386-E16B14F68DF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DB9589-60CD-24E2-1176-BB5088AA3F2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8C112B4C-F4CA-776D-F3F1-2DB548C7F0A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20FE3713-2EC7-BB65-7E27-D1A216B4969A}"/>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F5F422D-C60E-8AAD-8F99-44DF4CC3CD4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6981903-D29A-6799-CA23-8BCB7F84A6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C4EE910-32D2-6E39-5AD8-39F45ADEC731}"/>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49508EC-3720-A548-7427-84744538C554}"/>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err="1"/>
              <a:t>MLFlow</a:t>
            </a:r>
            <a:r>
              <a:rPr lang="en-GB" sz="2000" b="1" u="sng" dirty="0"/>
              <a:t> in Command Jobs</a:t>
            </a:r>
          </a:p>
          <a:p>
            <a:pPr>
              <a:lnSpc>
                <a:spcPct val="120000"/>
              </a:lnSpc>
            </a:pPr>
            <a:r>
              <a:rPr lang="en-GB" sz="1400" u="sng" dirty="0"/>
              <a:t>Reviewing </a:t>
            </a:r>
            <a:r>
              <a:rPr lang="en-GB" sz="1400" u="sng" dirty="0" err="1"/>
              <a:t>mlflow</a:t>
            </a:r>
            <a:r>
              <a:rPr lang="en-GB" sz="1400" u="sng" dirty="0"/>
              <a:t> experiments - Notebooks</a:t>
            </a:r>
            <a:endParaRPr lang="en-GB" sz="1100" u="sng" dirty="0"/>
          </a:p>
        </p:txBody>
      </p:sp>
      <p:pic>
        <p:nvPicPr>
          <p:cNvPr id="14" name="Picture 13">
            <a:extLst>
              <a:ext uri="{FF2B5EF4-FFF2-40B4-BE49-F238E27FC236}">
                <a16:creationId xmlns:a16="http://schemas.microsoft.com/office/drawing/2014/main" id="{702E97B9-F3E1-582A-3FFA-A54E7CD60D50}"/>
              </a:ext>
            </a:extLst>
          </p:cNvPr>
          <p:cNvPicPr>
            <a:picLocks noChangeAspect="1"/>
          </p:cNvPicPr>
          <p:nvPr/>
        </p:nvPicPr>
        <p:blipFill>
          <a:blip r:embed="rId4"/>
          <a:stretch>
            <a:fillRect/>
          </a:stretch>
        </p:blipFill>
        <p:spPr>
          <a:xfrm>
            <a:off x="507544" y="2131581"/>
            <a:ext cx="4781352" cy="4363933"/>
          </a:xfrm>
          <a:prstGeom prst="rect">
            <a:avLst/>
          </a:prstGeom>
        </p:spPr>
      </p:pic>
      <p:pic>
        <p:nvPicPr>
          <p:cNvPr id="12" name="Picture 11">
            <a:extLst>
              <a:ext uri="{FF2B5EF4-FFF2-40B4-BE49-F238E27FC236}">
                <a16:creationId xmlns:a16="http://schemas.microsoft.com/office/drawing/2014/main" id="{041C5440-5A12-F14A-D355-0A2D3A57B577}"/>
              </a:ext>
            </a:extLst>
          </p:cNvPr>
          <p:cNvPicPr>
            <a:picLocks noChangeAspect="1"/>
          </p:cNvPicPr>
          <p:nvPr/>
        </p:nvPicPr>
        <p:blipFill>
          <a:blip r:embed="rId5"/>
          <a:stretch>
            <a:fillRect/>
          </a:stretch>
        </p:blipFill>
        <p:spPr>
          <a:xfrm>
            <a:off x="5663700" y="1400319"/>
            <a:ext cx="6195069" cy="4531997"/>
          </a:xfrm>
          <a:prstGeom prst="rect">
            <a:avLst/>
          </a:prstGeom>
        </p:spPr>
      </p:pic>
    </p:spTree>
    <p:extLst>
      <p:ext uri="{BB962C8B-B14F-4D97-AF65-F5344CB8AC3E}">
        <p14:creationId xmlns:p14="http://schemas.microsoft.com/office/powerpoint/2010/main" val="3702355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41A5C-E4CC-CD6B-AEFE-28A25B6A5E6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E15627D-C931-DFEC-8B5F-83ADCA6A6161}"/>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FE9BCFB3-9A3B-A31D-E4B6-6313287F395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84E14D2-E068-1BAC-D72D-AD04D791A9F6}"/>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0CA58FAF-FDB6-71B2-CA22-7526BEED961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90794F6E-4A1A-2069-6050-DBF458D46991}"/>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DA09360-AF34-E250-1A02-3F5EAFB3F400}"/>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8F51A6D4-CD0E-6648-30BD-04AE0BC3A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732582F-5EB7-87E3-0935-3557AE51C05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E1A3A3D-36B8-1F1A-5493-DEC4283113F7}"/>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Defining a Search Space</a:t>
            </a:r>
            <a:endParaRPr lang="en-GB" sz="1100" u="sng" dirty="0"/>
          </a:p>
        </p:txBody>
      </p:sp>
      <p:pic>
        <p:nvPicPr>
          <p:cNvPr id="4" name="Picture 3">
            <a:extLst>
              <a:ext uri="{FF2B5EF4-FFF2-40B4-BE49-F238E27FC236}">
                <a16:creationId xmlns:a16="http://schemas.microsoft.com/office/drawing/2014/main" id="{7A05B002-F08A-3C20-1ACC-A2D89113B2E6}"/>
              </a:ext>
            </a:extLst>
          </p:cNvPr>
          <p:cNvPicPr>
            <a:picLocks noChangeAspect="1"/>
          </p:cNvPicPr>
          <p:nvPr/>
        </p:nvPicPr>
        <p:blipFill>
          <a:blip r:embed="rId4"/>
          <a:stretch>
            <a:fillRect/>
          </a:stretch>
        </p:blipFill>
        <p:spPr>
          <a:xfrm>
            <a:off x="3080347" y="1787727"/>
            <a:ext cx="6536784" cy="4775011"/>
          </a:xfrm>
          <a:prstGeom prst="rect">
            <a:avLst/>
          </a:prstGeom>
        </p:spPr>
      </p:pic>
      <p:pic>
        <p:nvPicPr>
          <p:cNvPr id="7" name="Picture 6">
            <a:extLst>
              <a:ext uri="{FF2B5EF4-FFF2-40B4-BE49-F238E27FC236}">
                <a16:creationId xmlns:a16="http://schemas.microsoft.com/office/drawing/2014/main" id="{83E0A4BE-1F19-A213-6C5E-4106E85F4523}"/>
              </a:ext>
            </a:extLst>
          </p:cNvPr>
          <p:cNvPicPr>
            <a:picLocks noChangeAspect="1"/>
          </p:cNvPicPr>
          <p:nvPr/>
        </p:nvPicPr>
        <p:blipFill>
          <a:blip r:embed="rId5"/>
          <a:stretch>
            <a:fillRect/>
          </a:stretch>
        </p:blipFill>
        <p:spPr>
          <a:xfrm>
            <a:off x="520918" y="5404866"/>
            <a:ext cx="2371742" cy="904882"/>
          </a:xfrm>
          <a:prstGeom prst="rect">
            <a:avLst/>
          </a:prstGeom>
        </p:spPr>
      </p:pic>
      <p:pic>
        <p:nvPicPr>
          <p:cNvPr id="13" name="Picture 12">
            <a:extLst>
              <a:ext uri="{FF2B5EF4-FFF2-40B4-BE49-F238E27FC236}">
                <a16:creationId xmlns:a16="http://schemas.microsoft.com/office/drawing/2014/main" id="{56F6908A-1A54-9CD8-5FD8-121351CC40D7}"/>
              </a:ext>
            </a:extLst>
          </p:cNvPr>
          <p:cNvPicPr>
            <a:picLocks noChangeAspect="1"/>
          </p:cNvPicPr>
          <p:nvPr/>
        </p:nvPicPr>
        <p:blipFill>
          <a:blip r:embed="rId6"/>
          <a:stretch>
            <a:fillRect/>
          </a:stretch>
        </p:blipFill>
        <p:spPr>
          <a:xfrm>
            <a:off x="507544" y="3549044"/>
            <a:ext cx="2295542" cy="885831"/>
          </a:xfrm>
          <a:prstGeom prst="rect">
            <a:avLst/>
          </a:prstGeom>
        </p:spPr>
      </p:pic>
      <p:pic>
        <p:nvPicPr>
          <p:cNvPr id="17" name="Picture 16">
            <a:extLst>
              <a:ext uri="{FF2B5EF4-FFF2-40B4-BE49-F238E27FC236}">
                <a16:creationId xmlns:a16="http://schemas.microsoft.com/office/drawing/2014/main" id="{569E5730-E93D-0B0E-9D2B-9E7B500B190D}"/>
              </a:ext>
            </a:extLst>
          </p:cNvPr>
          <p:cNvPicPr>
            <a:picLocks noChangeAspect="1"/>
          </p:cNvPicPr>
          <p:nvPr/>
        </p:nvPicPr>
        <p:blipFill>
          <a:blip r:embed="rId7"/>
          <a:stretch>
            <a:fillRect/>
          </a:stretch>
        </p:blipFill>
        <p:spPr>
          <a:xfrm>
            <a:off x="9584407" y="3200981"/>
            <a:ext cx="2390792" cy="866781"/>
          </a:xfrm>
          <a:prstGeom prst="rect">
            <a:avLst/>
          </a:prstGeom>
        </p:spPr>
      </p:pic>
      <p:pic>
        <p:nvPicPr>
          <p:cNvPr id="22" name="Picture 21">
            <a:extLst>
              <a:ext uri="{FF2B5EF4-FFF2-40B4-BE49-F238E27FC236}">
                <a16:creationId xmlns:a16="http://schemas.microsoft.com/office/drawing/2014/main" id="{664C0B81-D011-0D25-1498-A49764F1BA2D}"/>
              </a:ext>
            </a:extLst>
          </p:cNvPr>
          <p:cNvPicPr>
            <a:picLocks noChangeAspect="1"/>
          </p:cNvPicPr>
          <p:nvPr/>
        </p:nvPicPr>
        <p:blipFill>
          <a:blip r:embed="rId8"/>
          <a:stretch>
            <a:fillRect/>
          </a:stretch>
        </p:blipFill>
        <p:spPr>
          <a:xfrm>
            <a:off x="9617131" y="5225351"/>
            <a:ext cx="2280587" cy="1084397"/>
          </a:xfrm>
          <a:prstGeom prst="rect">
            <a:avLst/>
          </a:prstGeom>
        </p:spPr>
      </p:pic>
      <p:sp>
        <p:nvSpPr>
          <p:cNvPr id="25" name="TextBox 24">
            <a:extLst>
              <a:ext uri="{FF2B5EF4-FFF2-40B4-BE49-F238E27FC236}">
                <a16:creationId xmlns:a16="http://schemas.microsoft.com/office/drawing/2014/main" id="{9EE897BD-1336-C535-E4FE-80DAD8DF65C8}"/>
              </a:ext>
            </a:extLst>
          </p:cNvPr>
          <p:cNvSpPr txBox="1"/>
          <p:nvPr/>
        </p:nvSpPr>
        <p:spPr>
          <a:xfrm>
            <a:off x="576467" y="3215427"/>
            <a:ext cx="1252334" cy="333617"/>
          </a:xfrm>
          <a:prstGeom prst="rect">
            <a:avLst/>
          </a:prstGeom>
          <a:noFill/>
        </p:spPr>
        <p:txBody>
          <a:bodyPr wrap="square" rtlCol="0">
            <a:spAutoFit/>
          </a:bodyPr>
          <a:lstStyle/>
          <a:p>
            <a:pPr>
              <a:lnSpc>
                <a:spcPct val="120000"/>
              </a:lnSpc>
            </a:pPr>
            <a:r>
              <a:rPr lang="en-GB" sz="1400" u="sng" dirty="0"/>
              <a:t>Normal</a:t>
            </a:r>
            <a:endParaRPr lang="en-GB" sz="1100" u="sng" dirty="0"/>
          </a:p>
        </p:txBody>
      </p:sp>
      <p:sp>
        <p:nvSpPr>
          <p:cNvPr id="26" name="TextBox 25">
            <a:extLst>
              <a:ext uri="{FF2B5EF4-FFF2-40B4-BE49-F238E27FC236}">
                <a16:creationId xmlns:a16="http://schemas.microsoft.com/office/drawing/2014/main" id="{8F7BFDD7-E59C-9CDF-3320-4AEC71B4B2F6}"/>
              </a:ext>
            </a:extLst>
          </p:cNvPr>
          <p:cNvSpPr txBox="1"/>
          <p:nvPr/>
        </p:nvSpPr>
        <p:spPr>
          <a:xfrm>
            <a:off x="576073" y="5071249"/>
            <a:ext cx="1252334" cy="333617"/>
          </a:xfrm>
          <a:prstGeom prst="rect">
            <a:avLst/>
          </a:prstGeom>
          <a:noFill/>
        </p:spPr>
        <p:txBody>
          <a:bodyPr wrap="square" rtlCol="0">
            <a:spAutoFit/>
          </a:bodyPr>
          <a:lstStyle/>
          <a:p>
            <a:pPr>
              <a:lnSpc>
                <a:spcPct val="120000"/>
              </a:lnSpc>
            </a:pPr>
            <a:r>
              <a:rPr lang="en-GB" sz="1400" u="sng" dirty="0" err="1"/>
              <a:t>LogNormal</a:t>
            </a:r>
            <a:endParaRPr lang="en-GB" sz="1100" u="sng" dirty="0"/>
          </a:p>
        </p:txBody>
      </p:sp>
      <p:sp>
        <p:nvSpPr>
          <p:cNvPr id="27" name="TextBox 26">
            <a:extLst>
              <a:ext uri="{FF2B5EF4-FFF2-40B4-BE49-F238E27FC236}">
                <a16:creationId xmlns:a16="http://schemas.microsoft.com/office/drawing/2014/main" id="{103CCD80-150A-68B2-CDA9-8E30313C9CC2}"/>
              </a:ext>
            </a:extLst>
          </p:cNvPr>
          <p:cNvSpPr txBox="1"/>
          <p:nvPr/>
        </p:nvSpPr>
        <p:spPr>
          <a:xfrm>
            <a:off x="9568426" y="2838079"/>
            <a:ext cx="1252334" cy="333617"/>
          </a:xfrm>
          <a:prstGeom prst="rect">
            <a:avLst/>
          </a:prstGeom>
          <a:noFill/>
        </p:spPr>
        <p:txBody>
          <a:bodyPr wrap="square" rtlCol="0">
            <a:spAutoFit/>
          </a:bodyPr>
          <a:lstStyle/>
          <a:p>
            <a:pPr>
              <a:lnSpc>
                <a:spcPct val="120000"/>
              </a:lnSpc>
            </a:pPr>
            <a:r>
              <a:rPr lang="en-GB" sz="1400" u="sng" dirty="0"/>
              <a:t>Uniform</a:t>
            </a:r>
            <a:endParaRPr lang="en-GB" sz="1100" u="sng" dirty="0"/>
          </a:p>
        </p:txBody>
      </p:sp>
      <p:sp>
        <p:nvSpPr>
          <p:cNvPr id="28" name="TextBox 27">
            <a:extLst>
              <a:ext uri="{FF2B5EF4-FFF2-40B4-BE49-F238E27FC236}">
                <a16:creationId xmlns:a16="http://schemas.microsoft.com/office/drawing/2014/main" id="{DA9A56C1-3A04-9307-1FA2-DCDF5BCC2402}"/>
              </a:ext>
            </a:extLst>
          </p:cNvPr>
          <p:cNvSpPr txBox="1"/>
          <p:nvPr/>
        </p:nvSpPr>
        <p:spPr>
          <a:xfrm>
            <a:off x="9761678" y="4917281"/>
            <a:ext cx="1252334" cy="333617"/>
          </a:xfrm>
          <a:prstGeom prst="rect">
            <a:avLst/>
          </a:prstGeom>
          <a:noFill/>
        </p:spPr>
        <p:txBody>
          <a:bodyPr wrap="square" rtlCol="0">
            <a:spAutoFit/>
          </a:bodyPr>
          <a:lstStyle/>
          <a:p>
            <a:pPr>
              <a:lnSpc>
                <a:spcPct val="120000"/>
              </a:lnSpc>
            </a:pPr>
            <a:r>
              <a:rPr lang="en-GB" sz="1400" u="sng" dirty="0" err="1"/>
              <a:t>LogUniform</a:t>
            </a:r>
            <a:endParaRPr lang="en-GB" sz="1100" u="sng" dirty="0"/>
          </a:p>
        </p:txBody>
      </p:sp>
    </p:spTree>
    <p:extLst>
      <p:ext uri="{BB962C8B-B14F-4D97-AF65-F5344CB8AC3E}">
        <p14:creationId xmlns:p14="http://schemas.microsoft.com/office/powerpoint/2010/main" val="19142736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D2F15-9938-7E43-0473-2418C46CDF4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9F9A088-B952-DD54-AF20-D39C15164F8F}"/>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7A3607E2-6C47-A296-58BB-9134A704C37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4D0DE9E-AA32-D991-7399-8B6E06F93BD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498A5711-AB42-D8B0-0566-1F8416541632}"/>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3D60FE35-D2EC-45CF-60CA-1ADBF6D3502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593BD0C-9856-BC09-DE2F-4068D1BB4D4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C2D7AC3-75E1-935F-072D-601D37C1FC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480F999-148A-7F50-0981-FBEF5A2DC70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47B9D75B-EC33-9EC6-579B-7DAD77AB7948}"/>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Defining a Search Space</a:t>
            </a:r>
            <a:endParaRPr lang="en-GB" sz="1100" u="sng" dirty="0"/>
          </a:p>
        </p:txBody>
      </p:sp>
      <p:pic>
        <p:nvPicPr>
          <p:cNvPr id="6" name="Picture 5">
            <a:extLst>
              <a:ext uri="{FF2B5EF4-FFF2-40B4-BE49-F238E27FC236}">
                <a16:creationId xmlns:a16="http://schemas.microsoft.com/office/drawing/2014/main" id="{5FF12C93-C7CC-6506-4FB8-67123F41E1E3}"/>
              </a:ext>
            </a:extLst>
          </p:cNvPr>
          <p:cNvPicPr>
            <a:picLocks noChangeAspect="1"/>
          </p:cNvPicPr>
          <p:nvPr/>
        </p:nvPicPr>
        <p:blipFill>
          <a:blip r:embed="rId4"/>
          <a:stretch>
            <a:fillRect/>
          </a:stretch>
        </p:blipFill>
        <p:spPr>
          <a:xfrm>
            <a:off x="2524120" y="1715059"/>
            <a:ext cx="6399821" cy="4631240"/>
          </a:xfrm>
          <a:prstGeom prst="rect">
            <a:avLst/>
          </a:prstGeom>
        </p:spPr>
      </p:pic>
    </p:spTree>
    <p:extLst>
      <p:ext uri="{BB962C8B-B14F-4D97-AF65-F5344CB8AC3E}">
        <p14:creationId xmlns:p14="http://schemas.microsoft.com/office/powerpoint/2010/main" val="918462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2EE16-08F9-9880-391C-581B24838FF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B54053D-BEA3-EE5D-629D-D512BAFD0250}"/>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856D1211-92DE-C47C-D751-EEB9EE488A4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4A121D-94A3-C68B-F37D-55B5732A7AC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32F03211-D934-316D-8C1B-7585FA9E5BA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EFCE89EC-144D-8137-A5BC-FBD5D00247A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9114DB7-D57D-0558-1514-436B5357FE9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80ADC07-02A3-0E9D-3D40-347683532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7BC32F5-B96C-7CE6-921B-F8D920E594D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EC0EFFA-1597-020C-7828-3A6E3A53CE6F}"/>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Sampling Methods</a:t>
            </a:r>
            <a:endParaRPr lang="en-GB" sz="1100" u="sng" dirty="0"/>
          </a:p>
        </p:txBody>
      </p:sp>
      <p:pic>
        <p:nvPicPr>
          <p:cNvPr id="4" name="Picture 3">
            <a:extLst>
              <a:ext uri="{FF2B5EF4-FFF2-40B4-BE49-F238E27FC236}">
                <a16:creationId xmlns:a16="http://schemas.microsoft.com/office/drawing/2014/main" id="{30BDCFD5-D453-989F-CD5F-97D79CF42BEA}"/>
              </a:ext>
            </a:extLst>
          </p:cNvPr>
          <p:cNvPicPr>
            <a:picLocks noChangeAspect="1"/>
          </p:cNvPicPr>
          <p:nvPr/>
        </p:nvPicPr>
        <p:blipFill>
          <a:blip r:embed="rId4"/>
          <a:stretch>
            <a:fillRect/>
          </a:stretch>
        </p:blipFill>
        <p:spPr>
          <a:xfrm>
            <a:off x="284785" y="1880144"/>
            <a:ext cx="4804130" cy="2546711"/>
          </a:xfrm>
          <a:prstGeom prst="rect">
            <a:avLst/>
          </a:prstGeom>
        </p:spPr>
      </p:pic>
      <p:pic>
        <p:nvPicPr>
          <p:cNvPr id="9" name="Picture 8">
            <a:extLst>
              <a:ext uri="{FF2B5EF4-FFF2-40B4-BE49-F238E27FC236}">
                <a16:creationId xmlns:a16="http://schemas.microsoft.com/office/drawing/2014/main" id="{E3C749E2-4F2A-7380-1EFD-6829A7D6D2E7}"/>
              </a:ext>
            </a:extLst>
          </p:cNvPr>
          <p:cNvPicPr>
            <a:picLocks noChangeAspect="1"/>
          </p:cNvPicPr>
          <p:nvPr/>
        </p:nvPicPr>
        <p:blipFill>
          <a:blip r:embed="rId5"/>
          <a:stretch>
            <a:fillRect/>
          </a:stretch>
        </p:blipFill>
        <p:spPr>
          <a:xfrm>
            <a:off x="284784" y="4519272"/>
            <a:ext cx="4804130" cy="2243844"/>
          </a:xfrm>
          <a:prstGeom prst="rect">
            <a:avLst/>
          </a:prstGeom>
        </p:spPr>
      </p:pic>
      <p:pic>
        <p:nvPicPr>
          <p:cNvPr id="13" name="Picture 12">
            <a:extLst>
              <a:ext uri="{FF2B5EF4-FFF2-40B4-BE49-F238E27FC236}">
                <a16:creationId xmlns:a16="http://schemas.microsoft.com/office/drawing/2014/main" id="{61912CE6-F2EB-0033-44CF-C3EC14AAEEFC}"/>
              </a:ext>
            </a:extLst>
          </p:cNvPr>
          <p:cNvPicPr>
            <a:picLocks noChangeAspect="1"/>
          </p:cNvPicPr>
          <p:nvPr/>
        </p:nvPicPr>
        <p:blipFill>
          <a:blip r:embed="rId6"/>
          <a:stretch>
            <a:fillRect/>
          </a:stretch>
        </p:blipFill>
        <p:spPr>
          <a:xfrm>
            <a:off x="5999650" y="1213057"/>
            <a:ext cx="5528896" cy="2546710"/>
          </a:xfrm>
          <a:prstGeom prst="rect">
            <a:avLst/>
          </a:prstGeom>
        </p:spPr>
      </p:pic>
      <p:pic>
        <p:nvPicPr>
          <p:cNvPr id="15" name="Picture 14">
            <a:extLst>
              <a:ext uri="{FF2B5EF4-FFF2-40B4-BE49-F238E27FC236}">
                <a16:creationId xmlns:a16="http://schemas.microsoft.com/office/drawing/2014/main" id="{DD9295EB-37F3-E50F-69D7-884EFE92A784}"/>
              </a:ext>
            </a:extLst>
          </p:cNvPr>
          <p:cNvPicPr>
            <a:picLocks noChangeAspect="1"/>
          </p:cNvPicPr>
          <p:nvPr/>
        </p:nvPicPr>
        <p:blipFill>
          <a:blip r:embed="rId7"/>
          <a:stretch>
            <a:fillRect/>
          </a:stretch>
        </p:blipFill>
        <p:spPr>
          <a:xfrm>
            <a:off x="5517609" y="3974026"/>
            <a:ext cx="5114732" cy="2668997"/>
          </a:xfrm>
          <a:prstGeom prst="rect">
            <a:avLst/>
          </a:prstGeom>
        </p:spPr>
      </p:pic>
    </p:spTree>
    <p:extLst>
      <p:ext uri="{BB962C8B-B14F-4D97-AF65-F5344CB8AC3E}">
        <p14:creationId xmlns:p14="http://schemas.microsoft.com/office/powerpoint/2010/main" val="40098490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162EDA-9009-2071-51A8-659A95A7144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5309438-D5A9-C8A7-D2F2-6D0443143DF2}"/>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8E610180-08C9-8F63-C974-02E88041E7F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5286067-45B8-8753-8A8C-97F81BBA6A8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B261AED0-ADC0-7D45-23F9-A59C34A2ED56}"/>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A041A726-5E2E-AC9C-6B21-93DE4636F63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10C4DE-5D26-D356-73F6-CFA37025EC3F}"/>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679E5CA9-C520-1580-1A71-013404AB3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423E2D8-CEFD-1DD0-8EEE-7814A910FEB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3BA0A35D-D11E-415E-B101-4D3EDF91E13A}"/>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Configuring ‘Early’ Termination</a:t>
            </a:r>
            <a:endParaRPr lang="en-GB" sz="1100" u="sng" dirty="0"/>
          </a:p>
        </p:txBody>
      </p:sp>
      <p:pic>
        <p:nvPicPr>
          <p:cNvPr id="6" name="Picture 5">
            <a:extLst>
              <a:ext uri="{FF2B5EF4-FFF2-40B4-BE49-F238E27FC236}">
                <a16:creationId xmlns:a16="http://schemas.microsoft.com/office/drawing/2014/main" id="{E7BB06F5-5C17-2960-5424-E59ABE027653}"/>
              </a:ext>
            </a:extLst>
          </p:cNvPr>
          <p:cNvPicPr>
            <a:picLocks noChangeAspect="1"/>
          </p:cNvPicPr>
          <p:nvPr/>
        </p:nvPicPr>
        <p:blipFill>
          <a:blip r:embed="rId4"/>
          <a:stretch>
            <a:fillRect/>
          </a:stretch>
        </p:blipFill>
        <p:spPr>
          <a:xfrm>
            <a:off x="333231" y="1946820"/>
            <a:ext cx="5038112" cy="2382754"/>
          </a:xfrm>
          <a:prstGeom prst="rect">
            <a:avLst/>
          </a:prstGeom>
        </p:spPr>
      </p:pic>
      <p:pic>
        <p:nvPicPr>
          <p:cNvPr id="17" name="Picture 16">
            <a:extLst>
              <a:ext uri="{FF2B5EF4-FFF2-40B4-BE49-F238E27FC236}">
                <a16:creationId xmlns:a16="http://schemas.microsoft.com/office/drawing/2014/main" id="{8CCD6751-908A-96F5-D3C0-CCA777F8F40A}"/>
              </a:ext>
            </a:extLst>
          </p:cNvPr>
          <p:cNvPicPr>
            <a:picLocks noChangeAspect="1"/>
          </p:cNvPicPr>
          <p:nvPr/>
        </p:nvPicPr>
        <p:blipFill>
          <a:blip r:embed="rId5"/>
          <a:stretch>
            <a:fillRect/>
          </a:stretch>
        </p:blipFill>
        <p:spPr>
          <a:xfrm>
            <a:off x="5740736" y="3325078"/>
            <a:ext cx="6191271" cy="3267037"/>
          </a:xfrm>
          <a:prstGeom prst="rect">
            <a:avLst/>
          </a:prstGeom>
        </p:spPr>
      </p:pic>
    </p:spTree>
    <p:extLst>
      <p:ext uri="{BB962C8B-B14F-4D97-AF65-F5344CB8AC3E}">
        <p14:creationId xmlns:p14="http://schemas.microsoft.com/office/powerpoint/2010/main" val="1396069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60BEA-C73C-E968-AA8D-E8F92F2ABCC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9E5C5F1-E9E8-ADD8-4069-8E310C90BC52}"/>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3E6E5304-E252-6A5C-8400-CF65694EF241}"/>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1917C70-35DE-57A7-9F5A-3ECBD1A6785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71F1CE71-9738-4E64-85A6-F489612B239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BAD9F943-9A28-A45C-1AEF-8ACC0AF995D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DA73FC2-5AA7-348D-D17F-379AC1A8FF0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DA01FBB7-AB8F-BB57-48C2-ED8B32A2B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39E1157-812E-A853-871D-CDF71DDBBE2C}"/>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DD0BA8A-F4A6-8346-9CA2-E6DF7AED49C3}"/>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Configuring ‘Early’ Termination</a:t>
            </a:r>
            <a:endParaRPr lang="en-GB" sz="1100" u="sng" dirty="0"/>
          </a:p>
        </p:txBody>
      </p:sp>
      <p:pic>
        <p:nvPicPr>
          <p:cNvPr id="4" name="Picture 3">
            <a:extLst>
              <a:ext uri="{FF2B5EF4-FFF2-40B4-BE49-F238E27FC236}">
                <a16:creationId xmlns:a16="http://schemas.microsoft.com/office/drawing/2014/main" id="{A86FA776-0D5C-BD81-7D09-F2A3F4109913}"/>
              </a:ext>
            </a:extLst>
          </p:cNvPr>
          <p:cNvPicPr>
            <a:picLocks noChangeAspect="1"/>
          </p:cNvPicPr>
          <p:nvPr/>
        </p:nvPicPr>
        <p:blipFill>
          <a:blip r:embed="rId4"/>
          <a:stretch>
            <a:fillRect/>
          </a:stretch>
        </p:blipFill>
        <p:spPr>
          <a:xfrm>
            <a:off x="4105432" y="2132460"/>
            <a:ext cx="3799353" cy="4534347"/>
          </a:xfrm>
          <a:prstGeom prst="rect">
            <a:avLst/>
          </a:prstGeom>
        </p:spPr>
      </p:pic>
      <p:pic>
        <p:nvPicPr>
          <p:cNvPr id="9" name="Picture 8">
            <a:extLst>
              <a:ext uri="{FF2B5EF4-FFF2-40B4-BE49-F238E27FC236}">
                <a16:creationId xmlns:a16="http://schemas.microsoft.com/office/drawing/2014/main" id="{7E0F83EE-BAF9-AE36-A23E-23E3DC9E2ECF}"/>
              </a:ext>
            </a:extLst>
          </p:cNvPr>
          <p:cNvPicPr>
            <a:picLocks noChangeAspect="1"/>
          </p:cNvPicPr>
          <p:nvPr/>
        </p:nvPicPr>
        <p:blipFill>
          <a:blip r:embed="rId5"/>
          <a:stretch>
            <a:fillRect/>
          </a:stretch>
        </p:blipFill>
        <p:spPr>
          <a:xfrm>
            <a:off x="144770" y="2679875"/>
            <a:ext cx="3911820" cy="3639430"/>
          </a:xfrm>
          <a:prstGeom prst="rect">
            <a:avLst/>
          </a:prstGeom>
        </p:spPr>
      </p:pic>
      <p:pic>
        <p:nvPicPr>
          <p:cNvPr id="13" name="Picture 12">
            <a:extLst>
              <a:ext uri="{FF2B5EF4-FFF2-40B4-BE49-F238E27FC236}">
                <a16:creationId xmlns:a16="http://schemas.microsoft.com/office/drawing/2014/main" id="{0B377F08-4B69-4E33-550E-8C13AF72E64D}"/>
              </a:ext>
            </a:extLst>
          </p:cNvPr>
          <p:cNvPicPr>
            <a:picLocks noChangeAspect="1"/>
          </p:cNvPicPr>
          <p:nvPr/>
        </p:nvPicPr>
        <p:blipFill>
          <a:blip r:embed="rId6"/>
          <a:stretch>
            <a:fillRect/>
          </a:stretch>
        </p:blipFill>
        <p:spPr>
          <a:xfrm>
            <a:off x="8128958" y="2193459"/>
            <a:ext cx="3918272" cy="4210624"/>
          </a:xfrm>
          <a:prstGeom prst="rect">
            <a:avLst/>
          </a:prstGeom>
        </p:spPr>
      </p:pic>
      <p:sp>
        <p:nvSpPr>
          <p:cNvPr id="14" name="TextBox 13">
            <a:extLst>
              <a:ext uri="{FF2B5EF4-FFF2-40B4-BE49-F238E27FC236}">
                <a16:creationId xmlns:a16="http://schemas.microsoft.com/office/drawing/2014/main" id="{CEE21B33-6DE2-ADC6-7EBC-82989CA9DE86}"/>
              </a:ext>
            </a:extLst>
          </p:cNvPr>
          <p:cNvSpPr txBox="1"/>
          <p:nvPr/>
        </p:nvSpPr>
        <p:spPr>
          <a:xfrm>
            <a:off x="4260976" y="1109412"/>
            <a:ext cx="7507799" cy="850682"/>
          </a:xfrm>
          <a:prstGeom prst="rect">
            <a:avLst/>
          </a:prstGeom>
          <a:noFill/>
        </p:spPr>
        <p:txBody>
          <a:bodyPr wrap="square" rtlCol="0">
            <a:spAutoFit/>
          </a:bodyPr>
          <a:lstStyle/>
          <a:p>
            <a:pPr>
              <a:lnSpc>
                <a:spcPct val="120000"/>
              </a:lnSpc>
            </a:pPr>
            <a:r>
              <a:rPr lang="en-GB" sz="1400" dirty="0">
                <a:solidFill>
                  <a:srgbClr val="C00000"/>
                </a:solidFill>
              </a:rPr>
              <a:t>It strikes me these three stopping policies only seem appropriate where the sampling method should produce results which are expected to improve. If we select a random sampling method, any of these three termination methodologies could result in very early termination. </a:t>
            </a:r>
            <a:endParaRPr lang="en-GB" sz="900" dirty="0">
              <a:solidFill>
                <a:srgbClr val="C00000"/>
              </a:solidFill>
            </a:endParaRPr>
          </a:p>
        </p:txBody>
      </p:sp>
    </p:spTree>
    <p:extLst>
      <p:ext uri="{BB962C8B-B14F-4D97-AF65-F5344CB8AC3E}">
        <p14:creationId xmlns:p14="http://schemas.microsoft.com/office/powerpoint/2010/main" val="2483977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9A53A-D9D1-0E15-FE42-A0A75A48CEDC}"/>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149373F-143C-9751-F4C4-FB4F614AB467}"/>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15F66AB7-1659-978B-59E5-A14C8B8589B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37B8EA2-3145-A5F9-DCCC-15A8EDCAA6C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A86CB31D-FE50-7D1B-B574-30C97D381C77}"/>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0810F3B2-802E-1944-9547-CD14D8D0B28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C0B196-FA95-A403-B92F-D90E0FC8E1D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68D2FE4-D10C-2848-C421-03E756395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B397841-5174-A188-4FC0-95940EAF844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49D93C6-B584-99D2-2094-88871D15A674}"/>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Hyperparameter Tuning in AML</a:t>
            </a:r>
          </a:p>
          <a:p>
            <a:pPr>
              <a:lnSpc>
                <a:spcPct val="120000"/>
              </a:lnSpc>
            </a:pPr>
            <a:r>
              <a:rPr lang="en-GB" sz="1400" u="sng" dirty="0"/>
              <a:t>Running our Sweep Job</a:t>
            </a:r>
            <a:endParaRPr lang="en-GB" sz="1100" u="sng" dirty="0"/>
          </a:p>
        </p:txBody>
      </p:sp>
      <p:pic>
        <p:nvPicPr>
          <p:cNvPr id="6" name="Picture 5">
            <a:extLst>
              <a:ext uri="{FF2B5EF4-FFF2-40B4-BE49-F238E27FC236}">
                <a16:creationId xmlns:a16="http://schemas.microsoft.com/office/drawing/2014/main" id="{8386E456-8CFD-2841-9090-466C3596FA2A}"/>
              </a:ext>
            </a:extLst>
          </p:cNvPr>
          <p:cNvPicPr>
            <a:picLocks noChangeAspect="1"/>
          </p:cNvPicPr>
          <p:nvPr/>
        </p:nvPicPr>
        <p:blipFill>
          <a:blip r:embed="rId4"/>
          <a:stretch>
            <a:fillRect/>
          </a:stretch>
        </p:blipFill>
        <p:spPr>
          <a:xfrm>
            <a:off x="6764019" y="1202683"/>
            <a:ext cx="4457733" cy="5357852"/>
          </a:xfrm>
          <a:prstGeom prst="rect">
            <a:avLst/>
          </a:prstGeom>
        </p:spPr>
      </p:pic>
      <p:pic>
        <p:nvPicPr>
          <p:cNvPr id="17" name="Picture 16">
            <a:extLst>
              <a:ext uri="{FF2B5EF4-FFF2-40B4-BE49-F238E27FC236}">
                <a16:creationId xmlns:a16="http://schemas.microsoft.com/office/drawing/2014/main" id="{749DA996-ED42-F8B2-EAF2-14C5D044FF02}"/>
              </a:ext>
            </a:extLst>
          </p:cNvPr>
          <p:cNvPicPr>
            <a:picLocks noChangeAspect="1"/>
          </p:cNvPicPr>
          <p:nvPr/>
        </p:nvPicPr>
        <p:blipFill>
          <a:blip r:embed="rId5"/>
          <a:stretch>
            <a:fillRect/>
          </a:stretch>
        </p:blipFill>
        <p:spPr>
          <a:xfrm>
            <a:off x="1311690" y="2098224"/>
            <a:ext cx="4881237" cy="1713878"/>
          </a:xfrm>
          <a:prstGeom prst="rect">
            <a:avLst/>
          </a:prstGeom>
        </p:spPr>
      </p:pic>
      <p:pic>
        <p:nvPicPr>
          <p:cNvPr id="22" name="Picture 21">
            <a:extLst>
              <a:ext uri="{FF2B5EF4-FFF2-40B4-BE49-F238E27FC236}">
                <a16:creationId xmlns:a16="http://schemas.microsoft.com/office/drawing/2014/main" id="{A5A1CC95-F1B0-455A-DF11-2C0F7E858207}"/>
              </a:ext>
            </a:extLst>
          </p:cNvPr>
          <p:cNvPicPr>
            <a:picLocks noChangeAspect="1"/>
          </p:cNvPicPr>
          <p:nvPr/>
        </p:nvPicPr>
        <p:blipFill>
          <a:blip r:embed="rId6"/>
          <a:stretch>
            <a:fillRect/>
          </a:stretch>
        </p:blipFill>
        <p:spPr>
          <a:xfrm>
            <a:off x="1364995" y="3888040"/>
            <a:ext cx="4705384" cy="2819421"/>
          </a:xfrm>
          <a:prstGeom prst="rect">
            <a:avLst/>
          </a:prstGeom>
        </p:spPr>
      </p:pic>
    </p:spTree>
    <p:extLst>
      <p:ext uri="{BB962C8B-B14F-4D97-AF65-F5344CB8AC3E}">
        <p14:creationId xmlns:p14="http://schemas.microsoft.com/office/powerpoint/2010/main" val="1680249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1A3B1-FD1F-503A-F8B7-BEBE954618F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889BE98-AFEF-644B-FF7E-568834FA7DCE}"/>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C551B01E-0DB6-0737-4C1A-C66F9F3B5385}"/>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10E2264-17FB-7F79-50D4-7514B7A42A4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9A9E601A-095C-0665-35C7-7F98989C4CE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F210C751-F6D1-2CA4-2A88-02193F71693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B3BDF23-3A90-CC2C-8B06-B7B1CF7F655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6821F84-A286-715B-F03D-77C07B8BEF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6A1B699-D807-FF1D-CE25-D97DAFACBC9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8C5CA0D-83DA-FCC1-BC94-C13B8BB9EAAE}"/>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 Pipelines in AML</a:t>
            </a:r>
          </a:p>
          <a:p>
            <a:pPr>
              <a:lnSpc>
                <a:spcPct val="120000"/>
              </a:lnSpc>
            </a:pPr>
            <a:r>
              <a:rPr lang="en-GB" sz="1400" u="sng" dirty="0"/>
              <a:t>Creating Components</a:t>
            </a:r>
            <a:endParaRPr lang="en-GB" sz="1100" u="sng" dirty="0"/>
          </a:p>
        </p:txBody>
      </p:sp>
      <p:pic>
        <p:nvPicPr>
          <p:cNvPr id="4" name="Picture 3">
            <a:extLst>
              <a:ext uri="{FF2B5EF4-FFF2-40B4-BE49-F238E27FC236}">
                <a16:creationId xmlns:a16="http://schemas.microsoft.com/office/drawing/2014/main" id="{1B3C6160-D3F1-62F9-51FD-48CB61D18312}"/>
              </a:ext>
            </a:extLst>
          </p:cNvPr>
          <p:cNvPicPr>
            <a:picLocks noChangeAspect="1"/>
          </p:cNvPicPr>
          <p:nvPr/>
        </p:nvPicPr>
        <p:blipFill>
          <a:blip r:embed="rId4"/>
          <a:stretch>
            <a:fillRect/>
          </a:stretch>
        </p:blipFill>
        <p:spPr>
          <a:xfrm>
            <a:off x="333231" y="2170662"/>
            <a:ext cx="5214896" cy="3602560"/>
          </a:xfrm>
          <a:prstGeom prst="rect">
            <a:avLst/>
          </a:prstGeom>
        </p:spPr>
      </p:pic>
      <p:pic>
        <p:nvPicPr>
          <p:cNvPr id="9" name="Picture 8">
            <a:extLst>
              <a:ext uri="{FF2B5EF4-FFF2-40B4-BE49-F238E27FC236}">
                <a16:creationId xmlns:a16="http://schemas.microsoft.com/office/drawing/2014/main" id="{6C435CD6-1E46-F44F-0A59-D070BE46E767}"/>
              </a:ext>
            </a:extLst>
          </p:cNvPr>
          <p:cNvPicPr>
            <a:picLocks noChangeAspect="1"/>
          </p:cNvPicPr>
          <p:nvPr/>
        </p:nvPicPr>
        <p:blipFill>
          <a:blip r:embed="rId5"/>
          <a:stretch>
            <a:fillRect/>
          </a:stretch>
        </p:blipFill>
        <p:spPr>
          <a:xfrm>
            <a:off x="5767669" y="2018247"/>
            <a:ext cx="5773954" cy="3754975"/>
          </a:xfrm>
          <a:prstGeom prst="rect">
            <a:avLst/>
          </a:prstGeom>
        </p:spPr>
      </p:pic>
    </p:spTree>
    <p:extLst>
      <p:ext uri="{BB962C8B-B14F-4D97-AF65-F5344CB8AC3E}">
        <p14:creationId xmlns:p14="http://schemas.microsoft.com/office/powerpoint/2010/main" val="32038765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F13D6-B0EB-957F-23BC-CF6D6DE9938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BE34B95-80A8-D94F-2779-D6DF0C73AB8A}"/>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07367B06-3A29-B7DF-D8CD-B8BCA9FBBFF2}"/>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8CAB85-5437-E04F-5B5F-E4DC6F65F91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5480688A-DCF3-1E12-9663-E42708D65BE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AAC80691-E51B-F20E-9EC8-808F2E0806F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9742AD-D1E2-982B-F286-5604F0BF8C8F}"/>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9DBB75D-EDDC-0876-9840-D83862949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4AA9CEA-9796-8B4E-56BC-95EC4658DD2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E7EDA42-FC79-59A1-A92E-8120C4149C9D}"/>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 Pipelines in AML</a:t>
            </a:r>
          </a:p>
          <a:p>
            <a:pPr>
              <a:lnSpc>
                <a:spcPct val="120000"/>
              </a:lnSpc>
            </a:pPr>
            <a:r>
              <a:rPr lang="en-GB" sz="1400" u="sng" dirty="0"/>
              <a:t>Creating Components – An Example</a:t>
            </a:r>
            <a:endParaRPr lang="en-GB" sz="1100" u="sng" dirty="0"/>
          </a:p>
        </p:txBody>
      </p:sp>
      <p:pic>
        <p:nvPicPr>
          <p:cNvPr id="6" name="Picture 5">
            <a:extLst>
              <a:ext uri="{FF2B5EF4-FFF2-40B4-BE49-F238E27FC236}">
                <a16:creationId xmlns:a16="http://schemas.microsoft.com/office/drawing/2014/main" id="{92CC63CE-6A2C-CF4B-7BF2-D88C9E583DB8}"/>
              </a:ext>
            </a:extLst>
          </p:cNvPr>
          <p:cNvPicPr>
            <a:picLocks noChangeAspect="1"/>
          </p:cNvPicPr>
          <p:nvPr/>
        </p:nvPicPr>
        <p:blipFill>
          <a:blip r:embed="rId4"/>
          <a:stretch>
            <a:fillRect/>
          </a:stretch>
        </p:blipFill>
        <p:spPr>
          <a:xfrm>
            <a:off x="399843" y="2135951"/>
            <a:ext cx="4819685" cy="3991004"/>
          </a:xfrm>
          <a:prstGeom prst="rect">
            <a:avLst/>
          </a:prstGeom>
        </p:spPr>
      </p:pic>
      <p:pic>
        <p:nvPicPr>
          <p:cNvPr id="14" name="Picture 13">
            <a:extLst>
              <a:ext uri="{FF2B5EF4-FFF2-40B4-BE49-F238E27FC236}">
                <a16:creationId xmlns:a16="http://schemas.microsoft.com/office/drawing/2014/main" id="{D8F28218-5D88-13DB-175B-3CE09E21DFD7}"/>
              </a:ext>
            </a:extLst>
          </p:cNvPr>
          <p:cNvPicPr>
            <a:picLocks noChangeAspect="1"/>
          </p:cNvPicPr>
          <p:nvPr/>
        </p:nvPicPr>
        <p:blipFill>
          <a:blip r:embed="rId5"/>
          <a:stretch>
            <a:fillRect/>
          </a:stretch>
        </p:blipFill>
        <p:spPr>
          <a:xfrm>
            <a:off x="5524008" y="1393595"/>
            <a:ext cx="4886361" cy="5124487"/>
          </a:xfrm>
          <a:prstGeom prst="rect">
            <a:avLst/>
          </a:prstGeom>
        </p:spPr>
      </p:pic>
    </p:spTree>
    <p:extLst>
      <p:ext uri="{BB962C8B-B14F-4D97-AF65-F5344CB8AC3E}">
        <p14:creationId xmlns:p14="http://schemas.microsoft.com/office/powerpoint/2010/main" val="1069127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04461-C1F1-B50C-2340-4B1E237E0EF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C45B860-B52A-9188-61F7-49560135B0EF}"/>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60400DC7-2BBC-D5C7-5734-8F93BF5C08F5}"/>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5BA03CB-484D-3642-934B-92EF1B9B2FC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AEBDC54B-38F6-3875-E515-E8AF7B47DD5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3D8CDCCA-DC7B-006E-83F5-782FAE0750D8}"/>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3551319-DE7A-31FD-D4A3-92DE74756A09}"/>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9749476-DE06-A41C-15D1-F02B8FC655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2A918B5-B15B-4FC0-D1D1-058212EC261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EEC451A-BAD1-EB84-BFDB-D03738CD280B}"/>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 Pipelines in AML</a:t>
            </a:r>
          </a:p>
          <a:p>
            <a:pPr>
              <a:lnSpc>
                <a:spcPct val="120000"/>
              </a:lnSpc>
            </a:pPr>
            <a:r>
              <a:rPr lang="en-GB" sz="1400" u="sng" dirty="0"/>
              <a:t>Building a Pipeline</a:t>
            </a:r>
            <a:endParaRPr lang="en-GB" sz="1100" u="sng" dirty="0"/>
          </a:p>
        </p:txBody>
      </p:sp>
      <p:pic>
        <p:nvPicPr>
          <p:cNvPr id="4" name="Picture 3">
            <a:extLst>
              <a:ext uri="{FF2B5EF4-FFF2-40B4-BE49-F238E27FC236}">
                <a16:creationId xmlns:a16="http://schemas.microsoft.com/office/drawing/2014/main" id="{F16A647F-459F-B5DF-BB90-4340E4405CD6}"/>
              </a:ext>
            </a:extLst>
          </p:cNvPr>
          <p:cNvPicPr>
            <a:picLocks noChangeAspect="1"/>
          </p:cNvPicPr>
          <p:nvPr/>
        </p:nvPicPr>
        <p:blipFill>
          <a:blip r:embed="rId4"/>
          <a:stretch>
            <a:fillRect/>
          </a:stretch>
        </p:blipFill>
        <p:spPr>
          <a:xfrm>
            <a:off x="444220" y="1837550"/>
            <a:ext cx="4848260" cy="4781585"/>
          </a:xfrm>
          <a:prstGeom prst="rect">
            <a:avLst/>
          </a:prstGeom>
        </p:spPr>
      </p:pic>
      <p:pic>
        <p:nvPicPr>
          <p:cNvPr id="14" name="Picture 13">
            <a:extLst>
              <a:ext uri="{FF2B5EF4-FFF2-40B4-BE49-F238E27FC236}">
                <a16:creationId xmlns:a16="http://schemas.microsoft.com/office/drawing/2014/main" id="{91CBDEA3-03FC-4B15-5BF0-1E24D41BDE45}"/>
              </a:ext>
            </a:extLst>
          </p:cNvPr>
          <p:cNvPicPr>
            <a:picLocks noChangeAspect="1"/>
          </p:cNvPicPr>
          <p:nvPr/>
        </p:nvPicPr>
        <p:blipFill>
          <a:blip r:embed="rId5"/>
          <a:stretch>
            <a:fillRect/>
          </a:stretch>
        </p:blipFill>
        <p:spPr>
          <a:xfrm>
            <a:off x="5395566" y="1258419"/>
            <a:ext cx="6553836" cy="3561175"/>
          </a:xfrm>
          <a:prstGeom prst="rect">
            <a:avLst/>
          </a:prstGeom>
        </p:spPr>
      </p:pic>
    </p:spTree>
    <p:extLst>
      <p:ext uri="{BB962C8B-B14F-4D97-AF65-F5344CB8AC3E}">
        <p14:creationId xmlns:p14="http://schemas.microsoft.com/office/powerpoint/2010/main" val="31682147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7086D-0279-96E0-B370-596E2D03D1C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C3C5536-EEF9-B179-FD52-D9C5165D9D5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65CB989-DD63-B4C7-B464-B6E9A855763F}"/>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8DBB7D-C7D5-DC50-58AA-E04EBF33DCC8}"/>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66F07AD-C6FC-9051-A82D-B446151044B7}"/>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0CBA3412-736C-D79B-DA66-FE324533A5F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04627F3-7922-9C61-486E-D6A54328961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62FCEDD-09DB-88AD-C6CD-35EE370E8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3CA3F6F-DA2E-A1C2-AB78-4F890F200C2F}"/>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6256BE16-3CEF-23C2-D832-9A48AB8E66BE}"/>
              </a:ext>
            </a:extLst>
          </p:cNvPr>
          <p:cNvPicPr>
            <a:picLocks noChangeAspect="1"/>
          </p:cNvPicPr>
          <p:nvPr/>
        </p:nvPicPr>
        <p:blipFill>
          <a:blip r:embed="rId4"/>
          <a:stretch>
            <a:fillRect/>
          </a:stretch>
        </p:blipFill>
        <p:spPr>
          <a:xfrm>
            <a:off x="4873633" y="1344988"/>
            <a:ext cx="7179823" cy="1634431"/>
          </a:xfrm>
          <a:prstGeom prst="rect">
            <a:avLst/>
          </a:prstGeom>
        </p:spPr>
      </p:pic>
      <p:pic>
        <p:nvPicPr>
          <p:cNvPr id="3" name="Picture 2">
            <a:extLst>
              <a:ext uri="{FF2B5EF4-FFF2-40B4-BE49-F238E27FC236}">
                <a16:creationId xmlns:a16="http://schemas.microsoft.com/office/drawing/2014/main" id="{2BCA66B0-383C-998E-D960-E32DCED0F708}"/>
              </a:ext>
            </a:extLst>
          </p:cNvPr>
          <p:cNvPicPr>
            <a:picLocks noChangeAspect="1"/>
          </p:cNvPicPr>
          <p:nvPr/>
        </p:nvPicPr>
        <p:blipFill>
          <a:blip r:embed="rId5"/>
          <a:stretch>
            <a:fillRect/>
          </a:stretch>
        </p:blipFill>
        <p:spPr>
          <a:xfrm>
            <a:off x="302856" y="3429000"/>
            <a:ext cx="5439141" cy="2816109"/>
          </a:xfrm>
          <a:prstGeom prst="rect">
            <a:avLst/>
          </a:prstGeom>
        </p:spPr>
      </p:pic>
      <p:pic>
        <p:nvPicPr>
          <p:cNvPr id="9" name="Picture 8">
            <a:extLst>
              <a:ext uri="{FF2B5EF4-FFF2-40B4-BE49-F238E27FC236}">
                <a16:creationId xmlns:a16="http://schemas.microsoft.com/office/drawing/2014/main" id="{4F37624B-EB61-CBDE-ECD4-A2E9CC09AF37}"/>
              </a:ext>
            </a:extLst>
          </p:cNvPr>
          <p:cNvPicPr>
            <a:picLocks noChangeAspect="1"/>
          </p:cNvPicPr>
          <p:nvPr/>
        </p:nvPicPr>
        <p:blipFill>
          <a:blip r:embed="rId6"/>
          <a:stretch>
            <a:fillRect/>
          </a:stretch>
        </p:blipFill>
        <p:spPr>
          <a:xfrm>
            <a:off x="6346899" y="3673243"/>
            <a:ext cx="5343564" cy="2619394"/>
          </a:xfrm>
          <a:prstGeom prst="rect">
            <a:avLst/>
          </a:prstGeom>
        </p:spPr>
      </p:pic>
      <p:sp>
        <p:nvSpPr>
          <p:cNvPr id="2" name="TextBox 1">
            <a:extLst>
              <a:ext uri="{FF2B5EF4-FFF2-40B4-BE49-F238E27FC236}">
                <a16:creationId xmlns:a16="http://schemas.microsoft.com/office/drawing/2014/main" id="{CA17B874-6BD0-9EC9-6AAE-62286D439060}"/>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Design an ML Model Training Solution</a:t>
            </a:r>
          </a:p>
          <a:p>
            <a:pPr>
              <a:lnSpc>
                <a:spcPct val="120000"/>
              </a:lnSpc>
            </a:pPr>
            <a:r>
              <a:rPr lang="en-GB" sz="1400" u="sng" dirty="0"/>
              <a:t>Deciding on Compute</a:t>
            </a:r>
            <a:endParaRPr lang="en-GB" sz="1100" u="sng" dirty="0"/>
          </a:p>
        </p:txBody>
      </p:sp>
    </p:spTree>
    <p:extLst>
      <p:ext uri="{BB962C8B-B14F-4D97-AF65-F5344CB8AC3E}">
        <p14:creationId xmlns:p14="http://schemas.microsoft.com/office/powerpoint/2010/main" val="95392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799C8-458F-0384-25B6-926E407693D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11DD2A1-D7C6-0834-54C0-EEBFA1AD5E13}"/>
              </a:ext>
            </a:extLst>
          </p:cNvPr>
          <p:cNvGrpSpPr/>
          <p:nvPr/>
        </p:nvGrpSpPr>
        <p:grpSpPr>
          <a:xfrm>
            <a:off x="93529" y="52850"/>
            <a:ext cx="11953701" cy="872834"/>
            <a:chOff x="99755" y="83129"/>
            <a:chExt cx="11953701" cy="872834"/>
          </a:xfrm>
        </p:grpSpPr>
        <p:cxnSp>
          <p:nvCxnSpPr>
            <p:cNvPr id="5" name="Straight Connector 4">
              <a:extLst>
                <a:ext uri="{FF2B5EF4-FFF2-40B4-BE49-F238E27FC236}">
                  <a16:creationId xmlns:a16="http://schemas.microsoft.com/office/drawing/2014/main" id="{C0F9EF8A-120D-E256-0A02-FF8D4D59EC80}"/>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4D6B128-0C1E-37F6-1569-C6F25BDEC591}"/>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p:txBody>
        </p:sp>
        <p:sp>
          <p:nvSpPr>
            <p:cNvPr id="10" name="TextBox 9">
              <a:extLst>
                <a:ext uri="{FF2B5EF4-FFF2-40B4-BE49-F238E27FC236}">
                  <a16:creationId xmlns:a16="http://schemas.microsoft.com/office/drawing/2014/main" id="{930E6F62-1349-5ACC-F697-463FAD28CA3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15/11/24 </a:t>
              </a:r>
            </a:p>
          </p:txBody>
        </p:sp>
        <p:cxnSp>
          <p:nvCxnSpPr>
            <p:cNvPr id="11" name="Straight Connector 10">
              <a:extLst>
                <a:ext uri="{FF2B5EF4-FFF2-40B4-BE49-F238E27FC236}">
                  <a16:creationId xmlns:a16="http://schemas.microsoft.com/office/drawing/2014/main" id="{0C36BFB1-9A58-B279-D5BD-BCEDAF9DCD6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4F2A90-C389-D135-EA6A-485E0AE4060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72A4455-309A-29A2-4969-1E139AE12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1E08534-E90F-15D5-D895-8703D49CA58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634637D-DF53-C672-0D82-E604584E5E57}"/>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Run Pipelines in AML</a:t>
            </a:r>
          </a:p>
          <a:p>
            <a:pPr>
              <a:lnSpc>
                <a:spcPct val="120000"/>
              </a:lnSpc>
            </a:pPr>
            <a:r>
              <a:rPr lang="en-GB" sz="1400" u="sng" dirty="0"/>
              <a:t>Running a Pipeline</a:t>
            </a:r>
            <a:endParaRPr lang="en-GB" sz="1100" u="sng" dirty="0"/>
          </a:p>
        </p:txBody>
      </p:sp>
      <p:pic>
        <p:nvPicPr>
          <p:cNvPr id="6" name="Picture 5">
            <a:extLst>
              <a:ext uri="{FF2B5EF4-FFF2-40B4-BE49-F238E27FC236}">
                <a16:creationId xmlns:a16="http://schemas.microsoft.com/office/drawing/2014/main" id="{2CDE6386-5F98-D312-D79C-BE4EDAA7E38A}"/>
              </a:ext>
            </a:extLst>
          </p:cNvPr>
          <p:cNvPicPr>
            <a:picLocks noChangeAspect="1"/>
          </p:cNvPicPr>
          <p:nvPr/>
        </p:nvPicPr>
        <p:blipFill>
          <a:blip r:embed="rId4"/>
          <a:stretch>
            <a:fillRect/>
          </a:stretch>
        </p:blipFill>
        <p:spPr>
          <a:xfrm>
            <a:off x="208310" y="2258413"/>
            <a:ext cx="4247803" cy="4314304"/>
          </a:xfrm>
          <a:prstGeom prst="rect">
            <a:avLst/>
          </a:prstGeom>
        </p:spPr>
      </p:pic>
      <p:pic>
        <p:nvPicPr>
          <p:cNvPr id="9" name="Picture 8">
            <a:extLst>
              <a:ext uri="{FF2B5EF4-FFF2-40B4-BE49-F238E27FC236}">
                <a16:creationId xmlns:a16="http://schemas.microsoft.com/office/drawing/2014/main" id="{4012D790-E1DC-FB78-2006-DC6B14C77999}"/>
              </a:ext>
            </a:extLst>
          </p:cNvPr>
          <p:cNvPicPr>
            <a:picLocks noChangeAspect="1"/>
          </p:cNvPicPr>
          <p:nvPr/>
        </p:nvPicPr>
        <p:blipFill>
          <a:blip r:embed="rId5"/>
          <a:stretch>
            <a:fillRect/>
          </a:stretch>
        </p:blipFill>
        <p:spPr>
          <a:xfrm>
            <a:off x="3104648" y="1131978"/>
            <a:ext cx="3190794" cy="1038274"/>
          </a:xfrm>
          <a:prstGeom prst="rect">
            <a:avLst/>
          </a:prstGeom>
        </p:spPr>
      </p:pic>
      <p:pic>
        <p:nvPicPr>
          <p:cNvPr id="17" name="Picture 16">
            <a:extLst>
              <a:ext uri="{FF2B5EF4-FFF2-40B4-BE49-F238E27FC236}">
                <a16:creationId xmlns:a16="http://schemas.microsoft.com/office/drawing/2014/main" id="{CEF7ABBE-E9F5-349F-13A5-16C8AC4C4EBA}"/>
              </a:ext>
            </a:extLst>
          </p:cNvPr>
          <p:cNvPicPr>
            <a:picLocks noChangeAspect="1"/>
          </p:cNvPicPr>
          <p:nvPr/>
        </p:nvPicPr>
        <p:blipFill>
          <a:blip r:embed="rId6"/>
          <a:stretch>
            <a:fillRect/>
          </a:stretch>
        </p:blipFill>
        <p:spPr>
          <a:xfrm>
            <a:off x="5425843" y="1940039"/>
            <a:ext cx="6456828" cy="4767422"/>
          </a:xfrm>
          <a:prstGeom prst="rect">
            <a:avLst/>
          </a:prstGeom>
        </p:spPr>
      </p:pic>
    </p:spTree>
    <p:extLst>
      <p:ext uri="{BB962C8B-B14F-4D97-AF65-F5344CB8AC3E}">
        <p14:creationId xmlns:p14="http://schemas.microsoft.com/office/powerpoint/2010/main" val="11957990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F273E-3ACE-B358-827C-2394B46FE857}"/>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BF6404AC-A34E-FC55-4748-FF0803387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D97B247B-C60E-195E-1A1D-B3AF0614CE6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A4B340-8934-8433-F89E-1E37B55AE67C}"/>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4E4F720-E0C3-488C-0F0D-C0430732E24B}"/>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https://learn.microsoft.com/en-us/training/paths/manage-review-models-azure-machine-learning/</a:t>
            </a:r>
            <a:endParaRPr lang="en-GB" dirty="0"/>
          </a:p>
          <a:p>
            <a:endParaRPr lang="en-GB" dirty="0"/>
          </a:p>
        </p:txBody>
      </p:sp>
      <p:sp>
        <p:nvSpPr>
          <p:cNvPr id="2" name="TextBox 1">
            <a:extLst>
              <a:ext uri="{FF2B5EF4-FFF2-40B4-BE49-F238E27FC236}">
                <a16:creationId xmlns:a16="http://schemas.microsoft.com/office/drawing/2014/main" id="{8067FE73-9CC7-A317-B32E-94A527FF66D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41591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FE7FB-EDC5-8718-290B-071F2A23477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777CA44-D8C1-9A8E-F31F-A35AB74F0A6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023B1A6-DC80-E346-9DC3-6D232F5B1BB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90681F-CF10-91C7-3D46-50376F9053E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5F454A7-9BDC-CCE8-3528-FF51ABB6B19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F6898F6F-A2B0-E6CF-C961-DBF0DF192D45}"/>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7CAD6B0-40F6-8129-E230-2E4908063987}"/>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D6D7BFB-9836-81FD-9CB9-A5DA99CCB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FF5DCA1-C19C-4D2F-CC49-0DDA2DA1BAB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8F73A52-E902-ABCD-1CE2-021FCFCB8E5E}"/>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Registering </a:t>
            </a:r>
            <a:r>
              <a:rPr lang="en-GB" sz="2000" b="1" u="sng" dirty="0" err="1"/>
              <a:t>MLFlow</a:t>
            </a:r>
            <a:r>
              <a:rPr lang="en-GB" sz="2000" b="1" u="sng" dirty="0"/>
              <a:t> Models</a:t>
            </a:r>
          </a:p>
          <a:p>
            <a:pPr>
              <a:lnSpc>
                <a:spcPct val="120000"/>
              </a:lnSpc>
            </a:pPr>
            <a:r>
              <a:rPr lang="en-GB" sz="1400" u="sng" dirty="0"/>
              <a:t>Log Model vs Log Artifact vs Save Model</a:t>
            </a:r>
            <a:endParaRPr lang="en-GB" sz="1100" u="sng" dirty="0"/>
          </a:p>
        </p:txBody>
      </p:sp>
      <p:pic>
        <p:nvPicPr>
          <p:cNvPr id="4" name="Picture 3">
            <a:extLst>
              <a:ext uri="{FF2B5EF4-FFF2-40B4-BE49-F238E27FC236}">
                <a16:creationId xmlns:a16="http://schemas.microsoft.com/office/drawing/2014/main" id="{E3BA7907-18C6-2536-76D1-2ADC82F005C4}"/>
              </a:ext>
            </a:extLst>
          </p:cNvPr>
          <p:cNvPicPr>
            <a:picLocks noChangeAspect="1"/>
          </p:cNvPicPr>
          <p:nvPr/>
        </p:nvPicPr>
        <p:blipFill>
          <a:blip r:embed="rId4"/>
          <a:srcRect t="43199"/>
          <a:stretch/>
        </p:blipFill>
        <p:spPr>
          <a:xfrm>
            <a:off x="236249" y="1907503"/>
            <a:ext cx="5509234" cy="1850551"/>
          </a:xfrm>
          <a:prstGeom prst="rect">
            <a:avLst/>
          </a:prstGeom>
        </p:spPr>
      </p:pic>
      <p:sp>
        <p:nvSpPr>
          <p:cNvPr id="7" name="TextBox 6">
            <a:extLst>
              <a:ext uri="{FF2B5EF4-FFF2-40B4-BE49-F238E27FC236}">
                <a16:creationId xmlns:a16="http://schemas.microsoft.com/office/drawing/2014/main" id="{4107747C-1372-4848-AFB4-795691008769}"/>
              </a:ext>
            </a:extLst>
          </p:cNvPr>
          <p:cNvSpPr txBox="1"/>
          <p:nvPr/>
        </p:nvSpPr>
        <p:spPr>
          <a:xfrm>
            <a:off x="3588091" y="1428419"/>
            <a:ext cx="5534674" cy="677108"/>
          </a:xfrm>
          <a:prstGeom prst="rect">
            <a:avLst/>
          </a:prstGeom>
          <a:noFill/>
        </p:spPr>
        <p:txBody>
          <a:bodyPr wrap="square">
            <a:spAutoFit/>
          </a:bodyPr>
          <a:lstStyle/>
          <a:p>
            <a:r>
              <a:rPr lang="en-GB" sz="1000" dirty="0">
                <a:hlinkClick r:id="rId5"/>
              </a:rPr>
              <a:t>https://learn.microsoft.com/en-us/azure/machine-learning/concept-mlflow-models?view=azureml-api-2#the-mlmodel-format?azure-portal=true</a:t>
            </a:r>
            <a:endParaRPr lang="en-GB" sz="1000" dirty="0"/>
          </a:p>
          <a:p>
            <a:endParaRPr lang="en-GB" dirty="0"/>
          </a:p>
        </p:txBody>
      </p:sp>
      <p:pic>
        <p:nvPicPr>
          <p:cNvPr id="15" name="Picture 14">
            <a:extLst>
              <a:ext uri="{FF2B5EF4-FFF2-40B4-BE49-F238E27FC236}">
                <a16:creationId xmlns:a16="http://schemas.microsoft.com/office/drawing/2014/main" id="{5226772D-34C1-C0B9-323C-C68CD36E4C53}"/>
              </a:ext>
            </a:extLst>
          </p:cNvPr>
          <p:cNvPicPr>
            <a:picLocks noChangeAspect="1"/>
          </p:cNvPicPr>
          <p:nvPr/>
        </p:nvPicPr>
        <p:blipFill>
          <a:blip r:embed="rId6"/>
          <a:stretch>
            <a:fillRect/>
          </a:stretch>
        </p:blipFill>
        <p:spPr>
          <a:xfrm>
            <a:off x="6096000" y="1854300"/>
            <a:ext cx="5234801" cy="4822882"/>
          </a:xfrm>
          <a:prstGeom prst="rect">
            <a:avLst/>
          </a:prstGeom>
        </p:spPr>
      </p:pic>
      <p:pic>
        <p:nvPicPr>
          <p:cNvPr id="19" name="Picture 18">
            <a:extLst>
              <a:ext uri="{FF2B5EF4-FFF2-40B4-BE49-F238E27FC236}">
                <a16:creationId xmlns:a16="http://schemas.microsoft.com/office/drawing/2014/main" id="{173C3DDA-A3D2-3194-29C7-ECE8CC23DE5E}"/>
              </a:ext>
            </a:extLst>
          </p:cNvPr>
          <p:cNvPicPr>
            <a:picLocks noChangeAspect="1"/>
          </p:cNvPicPr>
          <p:nvPr/>
        </p:nvPicPr>
        <p:blipFill>
          <a:blip r:embed="rId7"/>
          <a:stretch>
            <a:fillRect/>
          </a:stretch>
        </p:blipFill>
        <p:spPr>
          <a:xfrm>
            <a:off x="757010" y="3877830"/>
            <a:ext cx="4085036" cy="2730788"/>
          </a:xfrm>
          <a:prstGeom prst="rect">
            <a:avLst/>
          </a:prstGeom>
        </p:spPr>
      </p:pic>
    </p:spTree>
    <p:extLst>
      <p:ext uri="{BB962C8B-B14F-4D97-AF65-F5344CB8AC3E}">
        <p14:creationId xmlns:p14="http://schemas.microsoft.com/office/powerpoint/2010/main" val="1801761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CB82EC-F00A-5A63-5430-CF1AC9B86A4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A759F32-5D07-D1DA-E4CF-48A8E6662EE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15068A6F-8CF2-F983-A1F7-B35BC3070BFE}"/>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3760145-9F46-F062-4CA4-00CE0DCA54D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21868FF-63A9-0382-68B8-5152AF0814C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918D1AC0-FE3B-9C2C-F492-4A208B2A0A2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EECB0AB-5C93-EA22-77C2-DA1ED8F0CEA4}"/>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7E82E66-7D0A-3EC7-BC43-6830DD13E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4F264B9-5A84-EE17-8F83-1812380A9CD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EFBCFBB-5426-8FF8-6540-19CA69EE18F7}"/>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Registering </a:t>
            </a:r>
            <a:r>
              <a:rPr lang="en-GB" sz="2000" b="1" u="sng" dirty="0" err="1"/>
              <a:t>MLFlow</a:t>
            </a:r>
            <a:r>
              <a:rPr lang="en-GB" sz="2000" b="1" u="sng" dirty="0"/>
              <a:t> Models</a:t>
            </a:r>
          </a:p>
          <a:p>
            <a:pPr>
              <a:lnSpc>
                <a:spcPct val="120000"/>
              </a:lnSpc>
            </a:pPr>
            <a:r>
              <a:rPr lang="en-GB" sz="1400" u="sng" dirty="0"/>
              <a:t>Logging Model with </a:t>
            </a:r>
            <a:r>
              <a:rPr lang="en-GB" sz="1400" u="sng" dirty="0" err="1"/>
              <a:t>Autolog</a:t>
            </a:r>
            <a:endParaRPr lang="en-GB" sz="1100" u="sng" dirty="0"/>
          </a:p>
        </p:txBody>
      </p:sp>
      <p:pic>
        <p:nvPicPr>
          <p:cNvPr id="6" name="Picture 5">
            <a:extLst>
              <a:ext uri="{FF2B5EF4-FFF2-40B4-BE49-F238E27FC236}">
                <a16:creationId xmlns:a16="http://schemas.microsoft.com/office/drawing/2014/main" id="{15E6E132-397B-6A7D-F36A-827BCB1A339D}"/>
              </a:ext>
            </a:extLst>
          </p:cNvPr>
          <p:cNvPicPr>
            <a:picLocks noChangeAspect="1"/>
          </p:cNvPicPr>
          <p:nvPr/>
        </p:nvPicPr>
        <p:blipFill>
          <a:blip r:embed="rId4"/>
          <a:stretch>
            <a:fillRect/>
          </a:stretch>
        </p:blipFill>
        <p:spPr>
          <a:xfrm>
            <a:off x="235528" y="1988096"/>
            <a:ext cx="5707490" cy="3553720"/>
          </a:xfrm>
          <a:prstGeom prst="rect">
            <a:avLst/>
          </a:prstGeom>
        </p:spPr>
      </p:pic>
      <p:pic>
        <p:nvPicPr>
          <p:cNvPr id="12" name="Picture 11">
            <a:extLst>
              <a:ext uri="{FF2B5EF4-FFF2-40B4-BE49-F238E27FC236}">
                <a16:creationId xmlns:a16="http://schemas.microsoft.com/office/drawing/2014/main" id="{B3D2C33A-2379-EAD5-8F51-1D0F825B98D3}"/>
              </a:ext>
            </a:extLst>
          </p:cNvPr>
          <p:cNvPicPr>
            <a:picLocks noChangeAspect="1"/>
          </p:cNvPicPr>
          <p:nvPr/>
        </p:nvPicPr>
        <p:blipFill>
          <a:blip r:embed="rId5"/>
          <a:stretch>
            <a:fillRect/>
          </a:stretch>
        </p:blipFill>
        <p:spPr>
          <a:xfrm>
            <a:off x="235528" y="5678615"/>
            <a:ext cx="5188527" cy="895333"/>
          </a:xfrm>
          <a:prstGeom prst="rect">
            <a:avLst/>
          </a:prstGeom>
        </p:spPr>
      </p:pic>
      <p:pic>
        <p:nvPicPr>
          <p:cNvPr id="14" name="Picture 13">
            <a:extLst>
              <a:ext uri="{FF2B5EF4-FFF2-40B4-BE49-F238E27FC236}">
                <a16:creationId xmlns:a16="http://schemas.microsoft.com/office/drawing/2014/main" id="{664B0FD1-74BA-E09E-38E8-733C5D0BC598}"/>
              </a:ext>
            </a:extLst>
          </p:cNvPr>
          <p:cNvPicPr>
            <a:picLocks noChangeAspect="1"/>
          </p:cNvPicPr>
          <p:nvPr/>
        </p:nvPicPr>
        <p:blipFill>
          <a:blip r:embed="rId6"/>
          <a:stretch>
            <a:fillRect/>
          </a:stretch>
        </p:blipFill>
        <p:spPr>
          <a:xfrm>
            <a:off x="6105371" y="1327109"/>
            <a:ext cx="5678724" cy="1025325"/>
          </a:xfrm>
          <a:prstGeom prst="rect">
            <a:avLst/>
          </a:prstGeom>
        </p:spPr>
      </p:pic>
      <p:pic>
        <p:nvPicPr>
          <p:cNvPr id="22" name="Picture 21">
            <a:extLst>
              <a:ext uri="{FF2B5EF4-FFF2-40B4-BE49-F238E27FC236}">
                <a16:creationId xmlns:a16="http://schemas.microsoft.com/office/drawing/2014/main" id="{7B5352A6-E93D-7A23-A51F-1483711FCC87}"/>
              </a:ext>
            </a:extLst>
          </p:cNvPr>
          <p:cNvPicPr>
            <a:picLocks noChangeAspect="1"/>
          </p:cNvPicPr>
          <p:nvPr/>
        </p:nvPicPr>
        <p:blipFill>
          <a:blip r:embed="rId7"/>
          <a:stretch>
            <a:fillRect/>
          </a:stretch>
        </p:blipFill>
        <p:spPr>
          <a:xfrm>
            <a:off x="6166436" y="2496002"/>
            <a:ext cx="5524027" cy="2758129"/>
          </a:xfrm>
          <a:prstGeom prst="rect">
            <a:avLst/>
          </a:prstGeom>
        </p:spPr>
      </p:pic>
    </p:spTree>
    <p:extLst>
      <p:ext uri="{BB962C8B-B14F-4D97-AF65-F5344CB8AC3E}">
        <p14:creationId xmlns:p14="http://schemas.microsoft.com/office/powerpoint/2010/main" val="3720149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02081D-5B96-B31D-6BF3-EF19F18D1BC1}"/>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939DBF6-C1D5-36EC-CAC0-EB61F3019EF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9F85F0C4-7D09-B81D-1B3C-F9F1E48C248A}"/>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F5DAEFD-F39F-E172-59CC-0FAB596E0F5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EF14642-628C-9AAF-87F6-A3E3E3B10B6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FCF337E6-9F11-5443-7672-34F01FB52898}"/>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E3281B-321D-CEC9-F214-DA6E1C7EC38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1335CDB5-1468-0339-6FD2-DD4AA1721D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28CD88B-8D1F-5863-47B8-4333244C558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733228B-1358-CFE9-2CE0-05F9C6DA2ACF}"/>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Registering </a:t>
            </a:r>
            <a:r>
              <a:rPr lang="en-GB" sz="2000" b="1" u="sng" dirty="0" err="1"/>
              <a:t>MLFlow</a:t>
            </a:r>
            <a:r>
              <a:rPr lang="en-GB" sz="2000" b="1" u="sng" dirty="0"/>
              <a:t> Models</a:t>
            </a:r>
          </a:p>
          <a:p>
            <a:pPr>
              <a:lnSpc>
                <a:spcPct val="120000"/>
              </a:lnSpc>
            </a:pPr>
            <a:r>
              <a:rPr lang="en-GB" sz="1400" u="sng" dirty="0"/>
              <a:t>Registering</a:t>
            </a:r>
            <a:endParaRPr lang="en-GB" sz="1100" u="sng" dirty="0"/>
          </a:p>
        </p:txBody>
      </p:sp>
      <p:pic>
        <p:nvPicPr>
          <p:cNvPr id="24" name="Picture 23">
            <a:extLst>
              <a:ext uri="{FF2B5EF4-FFF2-40B4-BE49-F238E27FC236}">
                <a16:creationId xmlns:a16="http://schemas.microsoft.com/office/drawing/2014/main" id="{5A5ADC81-B6D7-C9F5-FE03-15E2E7800711}"/>
              </a:ext>
            </a:extLst>
          </p:cNvPr>
          <p:cNvPicPr>
            <a:picLocks noChangeAspect="1"/>
          </p:cNvPicPr>
          <p:nvPr/>
        </p:nvPicPr>
        <p:blipFill>
          <a:blip r:embed="rId4"/>
          <a:stretch>
            <a:fillRect/>
          </a:stretch>
        </p:blipFill>
        <p:spPr>
          <a:xfrm>
            <a:off x="284740" y="1998938"/>
            <a:ext cx="5427332" cy="4277169"/>
          </a:xfrm>
          <a:prstGeom prst="rect">
            <a:avLst/>
          </a:prstGeom>
        </p:spPr>
      </p:pic>
      <p:pic>
        <p:nvPicPr>
          <p:cNvPr id="28" name="Picture 27">
            <a:extLst>
              <a:ext uri="{FF2B5EF4-FFF2-40B4-BE49-F238E27FC236}">
                <a16:creationId xmlns:a16="http://schemas.microsoft.com/office/drawing/2014/main" id="{681749DC-DBCF-28C2-0EA1-6717B9857BE5}"/>
              </a:ext>
            </a:extLst>
          </p:cNvPr>
          <p:cNvPicPr>
            <a:picLocks noChangeAspect="1"/>
          </p:cNvPicPr>
          <p:nvPr/>
        </p:nvPicPr>
        <p:blipFill>
          <a:blip r:embed="rId5"/>
          <a:stretch>
            <a:fillRect/>
          </a:stretch>
        </p:blipFill>
        <p:spPr>
          <a:xfrm>
            <a:off x="6175862" y="1232962"/>
            <a:ext cx="5611890" cy="5375655"/>
          </a:xfrm>
          <a:prstGeom prst="rect">
            <a:avLst/>
          </a:prstGeom>
        </p:spPr>
      </p:pic>
    </p:spTree>
    <p:extLst>
      <p:ext uri="{BB962C8B-B14F-4D97-AF65-F5344CB8AC3E}">
        <p14:creationId xmlns:p14="http://schemas.microsoft.com/office/powerpoint/2010/main" val="26170566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4E1BD-144D-12CF-D7B3-006EB548A07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CDA73062-C81F-A762-2D70-609D3557109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A1E46FD-E831-DD1B-9B0A-46137110543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2685B88-F978-996E-2642-0B106ED7043C}"/>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D862421-509B-695C-2685-9ADB5F8FF47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10433755-E42A-B3CB-3255-AD590D0DF44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64359C3-A38B-D858-46CD-3370A0B587BF}"/>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F655B3D1-885E-667F-F1C9-10828D2F0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5F74E82-A5F9-00EA-71CD-D90AA9DB3FB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52351BE-59C6-711A-FD2F-B5F8A9FBF070}"/>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Responsible AI Dashboard</a:t>
            </a:r>
          </a:p>
          <a:p>
            <a:pPr>
              <a:lnSpc>
                <a:spcPct val="120000"/>
              </a:lnSpc>
            </a:pPr>
            <a:r>
              <a:rPr lang="en-GB" sz="1400" u="sng" dirty="0"/>
              <a:t>Understanding Responsible AI</a:t>
            </a:r>
            <a:endParaRPr lang="en-GB" sz="1100" u="sng" dirty="0"/>
          </a:p>
        </p:txBody>
      </p:sp>
      <p:pic>
        <p:nvPicPr>
          <p:cNvPr id="4" name="Picture 3">
            <a:extLst>
              <a:ext uri="{FF2B5EF4-FFF2-40B4-BE49-F238E27FC236}">
                <a16:creationId xmlns:a16="http://schemas.microsoft.com/office/drawing/2014/main" id="{40934E65-8F9E-9175-A1B9-90436E098AC7}"/>
              </a:ext>
            </a:extLst>
          </p:cNvPr>
          <p:cNvPicPr>
            <a:picLocks noChangeAspect="1"/>
          </p:cNvPicPr>
          <p:nvPr/>
        </p:nvPicPr>
        <p:blipFill>
          <a:blip r:embed="rId4"/>
          <a:srcRect t="11316"/>
          <a:stretch/>
        </p:blipFill>
        <p:spPr>
          <a:xfrm>
            <a:off x="243177" y="2001982"/>
            <a:ext cx="7190474" cy="3699161"/>
          </a:xfrm>
          <a:prstGeom prst="rect">
            <a:avLst/>
          </a:prstGeom>
        </p:spPr>
      </p:pic>
      <p:pic>
        <p:nvPicPr>
          <p:cNvPr id="7" name="Picture 6">
            <a:extLst>
              <a:ext uri="{FF2B5EF4-FFF2-40B4-BE49-F238E27FC236}">
                <a16:creationId xmlns:a16="http://schemas.microsoft.com/office/drawing/2014/main" id="{8C709182-90DB-267E-3860-0AA009236F8E}"/>
              </a:ext>
            </a:extLst>
          </p:cNvPr>
          <p:cNvPicPr>
            <a:picLocks noChangeAspect="1"/>
          </p:cNvPicPr>
          <p:nvPr/>
        </p:nvPicPr>
        <p:blipFill>
          <a:blip r:embed="rId5"/>
          <a:stretch>
            <a:fillRect/>
          </a:stretch>
        </p:blipFill>
        <p:spPr>
          <a:xfrm>
            <a:off x="7506958" y="1243336"/>
            <a:ext cx="4441865" cy="3197962"/>
          </a:xfrm>
          <a:prstGeom prst="rect">
            <a:avLst/>
          </a:prstGeom>
        </p:spPr>
      </p:pic>
      <p:pic>
        <p:nvPicPr>
          <p:cNvPr id="12" name="Picture 11">
            <a:extLst>
              <a:ext uri="{FF2B5EF4-FFF2-40B4-BE49-F238E27FC236}">
                <a16:creationId xmlns:a16="http://schemas.microsoft.com/office/drawing/2014/main" id="{FF2FC320-772F-F8D3-30A7-81E927A251B2}"/>
              </a:ext>
            </a:extLst>
          </p:cNvPr>
          <p:cNvPicPr>
            <a:picLocks noChangeAspect="1"/>
          </p:cNvPicPr>
          <p:nvPr/>
        </p:nvPicPr>
        <p:blipFill>
          <a:blip r:embed="rId6"/>
          <a:stretch>
            <a:fillRect/>
          </a:stretch>
        </p:blipFill>
        <p:spPr>
          <a:xfrm>
            <a:off x="7985068" y="5053734"/>
            <a:ext cx="4068388" cy="1696605"/>
          </a:xfrm>
          <a:prstGeom prst="rect">
            <a:avLst/>
          </a:prstGeom>
        </p:spPr>
      </p:pic>
    </p:spTree>
    <p:extLst>
      <p:ext uri="{BB962C8B-B14F-4D97-AF65-F5344CB8AC3E}">
        <p14:creationId xmlns:p14="http://schemas.microsoft.com/office/powerpoint/2010/main" val="18360099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E013F-1CFB-5AB5-E01B-720F084AE53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79C3207-0B22-CFDD-007E-811E923B2A08}"/>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88AE2B2B-47EB-D0E8-DA93-8C9BED31652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E42B733-489A-B934-6DF9-A4F6F30B815C}"/>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CA16059-B93D-2333-E069-6B68FD01EDCE}"/>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51AA0152-3B12-06B7-212A-34301FC2FB0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D0D4AEE-63F7-3AF8-A0E7-A87749A82BF6}"/>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AF467F96-E5F7-46B0-BB67-CB99CE1EA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D4EAFC7-DD10-EB49-91F1-12354003418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B7F44B7-6679-B633-8EED-258C0F4BE95E}"/>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Responsible AI Dashboard</a:t>
            </a:r>
          </a:p>
          <a:p>
            <a:pPr>
              <a:lnSpc>
                <a:spcPct val="120000"/>
              </a:lnSpc>
            </a:pPr>
            <a:r>
              <a:rPr lang="en-GB" sz="1400" u="sng" dirty="0"/>
              <a:t>Creating the Dashboard</a:t>
            </a:r>
            <a:endParaRPr lang="en-GB" sz="1100" u="sng" dirty="0"/>
          </a:p>
        </p:txBody>
      </p:sp>
      <p:pic>
        <p:nvPicPr>
          <p:cNvPr id="6" name="Picture 5">
            <a:extLst>
              <a:ext uri="{FF2B5EF4-FFF2-40B4-BE49-F238E27FC236}">
                <a16:creationId xmlns:a16="http://schemas.microsoft.com/office/drawing/2014/main" id="{257F4310-9524-59C5-C60B-E5E71ED67B9A}"/>
              </a:ext>
            </a:extLst>
          </p:cNvPr>
          <p:cNvPicPr>
            <a:picLocks noChangeAspect="1"/>
          </p:cNvPicPr>
          <p:nvPr/>
        </p:nvPicPr>
        <p:blipFill>
          <a:blip r:embed="rId4"/>
          <a:stretch>
            <a:fillRect/>
          </a:stretch>
        </p:blipFill>
        <p:spPr>
          <a:xfrm>
            <a:off x="247622" y="1916541"/>
            <a:ext cx="7581955" cy="4610134"/>
          </a:xfrm>
          <a:prstGeom prst="rect">
            <a:avLst/>
          </a:prstGeom>
        </p:spPr>
      </p:pic>
      <p:pic>
        <p:nvPicPr>
          <p:cNvPr id="15" name="Picture 14">
            <a:extLst>
              <a:ext uri="{FF2B5EF4-FFF2-40B4-BE49-F238E27FC236}">
                <a16:creationId xmlns:a16="http://schemas.microsoft.com/office/drawing/2014/main" id="{C4F8132C-11E8-8FD2-9EC6-45FDBDDFAB9E}"/>
              </a:ext>
            </a:extLst>
          </p:cNvPr>
          <p:cNvPicPr>
            <a:picLocks noChangeAspect="1"/>
          </p:cNvPicPr>
          <p:nvPr/>
        </p:nvPicPr>
        <p:blipFill>
          <a:blip r:embed="rId5"/>
          <a:stretch>
            <a:fillRect/>
          </a:stretch>
        </p:blipFill>
        <p:spPr>
          <a:xfrm>
            <a:off x="6406608" y="1243336"/>
            <a:ext cx="5452161" cy="2951111"/>
          </a:xfrm>
          <a:prstGeom prst="rect">
            <a:avLst/>
          </a:prstGeom>
        </p:spPr>
      </p:pic>
    </p:spTree>
    <p:extLst>
      <p:ext uri="{BB962C8B-B14F-4D97-AF65-F5344CB8AC3E}">
        <p14:creationId xmlns:p14="http://schemas.microsoft.com/office/powerpoint/2010/main" val="4173477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BFDF62-F98B-C7B4-ADFC-BD319EF97D5A}"/>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9346960-20DB-88CB-A79C-8E2727736BF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2A7765F0-1019-60B8-0553-4A16250546A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CF6045-438C-AEFB-79B4-540D8EF94F0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0A52A35-302F-DD3F-0FB1-D05B4997F9E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C66E8284-1F76-35BE-4450-326CAD42F91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E219396-975D-D871-D871-0287557CD747}"/>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A51A9B1-6F05-95D5-750E-A4C50438E4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C82CE24-8659-B937-1701-2B8AED04FCA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65FBD59-9EF5-7826-C8A4-AB112614B252}"/>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Responsible AI Dashboard</a:t>
            </a:r>
          </a:p>
          <a:p>
            <a:pPr>
              <a:lnSpc>
                <a:spcPct val="120000"/>
              </a:lnSpc>
            </a:pPr>
            <a:r>
              <a:rPr lang="en-GB" sz="1400" u="sng" dirty="0"/>
              <a:t>Creating the Dashboard</a:t>
            </a:r>
            <a:endParaRPr lang="en-GB" sz="1100" u="sng" dirty="0"/>
          </a:p>
        </p:txBody>
      </p:sp>
      <p:pic>
        <p:nvPicPr>
          <p:cNvPr id="4" name="Picture 3">
            <a:extLst>
              <a:ext uri="{FF2B5EF4-FFF2-40B4-BE49-F238E27FC236}">
                <a16:creationId xmlns:a16="http://schemas.microsoft.com/office/drawing/2014/main" id="{13D1B114-756F-46D3-FBED-7CAF6E5AD5EF}"/>
              </a:ext>
            </a:extLst>
          </p:cNvPr>
          <p:cNvPicPr>
            <a:picLocks noChangeAspect="1"/>
          </p:cNvPicPr>
          <p:nvPr/>
        </p:nvPicPr>
        <p:blipFill>
          <a:blip r:embed="rId4"/>
          <a:stretch>
            <a:fillRect/>
          </a:stretch>
        </p:blipFill>
        <p:spPr>
          <a:xfrm>
            <a:off x="144770" y="1916541"/>
            <a:ext cx="6285876" cy="4709315"/>
          </a:xfrm>
          <a:prstGeom prst="rect">
            <a:avLst/>
          </a:prstGeom>
        </p:spPr>
      </p:pic>
      <p:pic>
        <p:nvPicPr>
          <p:cNvPr id="9" name="Picture 8">
            <a:extLst>
              <a:ext uri="{FF2B5EF4-FFF2-40B4-BE49-F238E27FC236}">
                <a16:creationId xmlns:a16="http://schemas.microsoft.com/office/drawing/2014/main" id="{0E002F1C-DBB3-0927-7EB0-1084F916C700}"/>
              </a:ext>
            </a:extLst>
          </p:cNvPr>
          <p:cNvPicPr>
            <a:picLocks noChangeAspect="1"/>
          </p:cNvPicPr>
          <p:nvPr/>
        </p:nvPicPr>
        <p:blipFill>
          <a:blip r:embed="rId5"/>
          <a:stretch>
            <a:fillRect/>
          </a:stretch>
        </p:blipFill>
        <p:spPr>
          <a:xfrm>
            <a:off x="6770765" y="1787727"/>
            <a:ext cx="4919698" cy="4905411"/>
          </a:xfrm>
          <a:prstGeom prst="rect">
            <a:avLst/>
          </a:prstGeom>
        </p:spPr>
      </p:pic>
    </p:spTree>
    <p:extLst>
      <p:ext uri="{BB962C8B-B14F-4D97-AF65-F5344CB8AC3E}">
        <p14:creationId xmlns:p14="http://schemas.microsoft.com/office/powerpoint/2010/main" val="1968077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C85C4-C044-1013-A3B3-B0B4D34115F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D86669B-AC9B-F254-9566-7871C44E0520}"/>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FE54EBB7-15FA-8056-5057-9C3B4AB74A3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D764D77-659C-1ADE-03CE-EDFC6A8774A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2E6B2DF-AD6A-41EF-E9CC-55D79AFCC46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F7499B78-0AD7-980B-C40C-922E6CAD2498}"/>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ED6A688-AFB1-DC5F-E41B-65E8B46B49B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A2FECED7-6E93-98BA-2411-0838DE530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221377A-AE36-6E9F-24A2-77F4415030A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DBFCC52-8DFC-E936-7935-4655A2F356FD}"/>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Responsible AI Dashboard</a:t>
            </a:r>
          </a:p>
          <a:p>
            <a:pPr>
              <a:lnSpc>
                <a:spcPct val="120000"/>
              </a:lnSpc>
            </a:pPr>
            <a:r>
              <a:rPr lang="en-GB" sz="1400" u="sng" dirty="0"/>
              <a:t>Viewing the Dashboard</a:t>
            </a:r>
            <a:endParaRPr lang="en-GB" sz="1100" u="sng" dirty="0"/>
          </a:p>
        </p:txBody>
      </p:sp>
      <p:pic>
        <p:nvPicPr>
          <p:cNvPr id="12" name="Picture 11">
            <a:extLst>
              <a:ext uri="{FF2B5EF4-FFF2-40B4-BE49-F238E27FC236}">
                <a16:creationId xmlns:a16="http://schemas.microsoft.com/office/drawing/2014/main" id="{FEA5F2AC-D99F-6E09-B088-6C3CC1639FD8}"/>
              </a:ext>
            </a:extLst>
          </p:cNvPr>
          <p:cNvPicPr>
            <a:picLocks noChangeAspect="1"/>
          </p:cNvPicPr>
          <p:nvPr/>
        </p:nvPicPr>
        <p:blipFill>
          <a:blip r:embed="rId4"/>
          <a:stretch>
            <a:fillRect/>
          </a:stretch>
        </p:blipFill>
        <p:spPr>
          <a:xfrm>
            <a:off x="425963" y="1916541"/>
            <a:ext cx="3335546" cy="4689885"/>
          </a:xfrm>
          <a:prstGeom prst="rect">
            <a:avLst/>
          </a:prstGeom>
        </p:spPr>
      </p:pic>
      <p:pic>
        <p:nvPicPr>
          <p:cNvPr id="14" name="Picture 13">
            <a:extLst>
              <a:ext uri="{FF2B5EF4-FFF2-40B4-BE49-F238E27FC236}">
                <a16:creationId xmlns:a16="http://schemas.microsoft.com/office/drawing/2014/main" id="{BEDF51A7-ECD6-10AB-15F4-A2996D013A54}"/>
              </a:ext>
            </a:extLst>
          </p:cNvPr>
          <p:cNvPicPr>
            <a:picLocks noChangeAspect="1"/>
          </p:cNvPicPr>
          <p:nvPr/>
        </p:nvPicPr>
        <p:blipFill>
          <a:blip r:embed="rId5"/>
          <a:stretch>
            <a:fillRect/>
          </a:stretch>
        </p:blipFill>
        <p:spPr>
          <a:xfrm>
            <a:off x="3825990" y="1243337"/>
            <a:ext cx="4076730" cy="4800635"/>
          </a:xfrm>
          <a:prstGeom prst="rect">
            <a:avLst/>
          </a:prstGeom>
        </p:spPr>
      </p:pic>
      <p:pic>
        <p:nvPicPr>
          <p:cNvPr id="22" name="Picture 21">
            <a:extLst>
              <a:ext uri="{FF2B5EF4-FFF2-40B4-BE49-F238E27FC236}">
                <a16:creationId xmlns:a16="http://schemas.microsoft.com/office/drawing/2014/main" id="{C487D7C2-5FD0-6B15-725F-1F9F9ECF1632}"/>
              </a:ext>
            </a:extLst>
          </p:cNvPr>
          <p:cNvPicPr>
            <a:picLocks noChangeAspect="1"/>
          </p:cNvPicPr>
          <p:nvPr/>
        </p:nvPicPr>
        <p:blipFill>
          <a:blip r:embed="rId6"/>
          <a:stretch>
            <a:fillRect/>
          </a:stretch>
        </p:blipFill>
        <p:spPr>
          <a:xfrm>
            <a:off x="7967201" y="1212180"/>
            <a:ext cx="4086255" cy="2933721"/>
          </a:xfrm>
          <a:prstGeom prst="rect">
            <a:avLst/>
          </a:prstGeom>
        </p:spPr>
      </p:pic>
    </p:spTree>
    <p:extLst>
      <p:ext uri="{BB962C8B-B14F-4D97-AF65-F5344CB8AC3E}">
        <p14:creationId xmlns:p14="http://schemas.microsoft.com/office/powerpoint/2010/main" val="1935146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730CC-F73A-49A2-91D2-3E9253B85C5F}"/>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294EA3FC-0E84-6378-AF11-8C1C70AC3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4010D41E-38B6-CB39-5FF4-0EDB068FB60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C357B90-5CA2-60D3-9BFC-CED265BD21F9}"/>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A6151D4-25B9-0271-5CCB-A2FDBB2B9A9F}"/>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https://learn.microsoft.com/en-us/training/paths/deploy-consume-models-azure-machine-learning/</a:t>
            </a:r>
            <a:endParaRPr lang="en-GB" dirty="0"/>
          </a:p>
          <a:p>
            <a:endParaRPr lang="en-GB" dirty="0"/>
          </a:p>
        </p:txBody>
      </p:sp>
      <p:sp>
        <p:nvSpPr>
          <p:cNvPr id="2" name="TextBox 1">
            <a:extLst>
              <a:ext uri="{FF2B5EF4-FFF2-40B4-BE49-F238E27FC236}">
                <a16:creationId xmlns:a16="http://schemas.microsoft.com/office/drawing/2014/main" id="{EA9CEF5C-B839-0F85-F273-A93643CE484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7337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21FD9-DDAA-9072-9E35-C4C0EFB9F7A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CB59B11E-1AFC-ACC6-968A-DA66887B0BD8}"/>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11A99C3-BF85-7B6D-B65A-A487B064FE1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54DBBD2-AABC-F748-C67B-41CB96D52F6B}"/>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36AD9A1-05B5-DBDC-044E-A1C74003EF0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07E678F9-6E9B-5D47-4F82-8D15770DECA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B280EC-C56A-ECE3-2C69-1CD7E373B30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24F900E-1294-F138-5405-50240B3E04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A521004-0B18-D404-7242-5E8CFBAA2376}"/>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FAD83403-D8A9-743C-D192-EE55476BA2C3}"/>
              </a:ext>
            </a:extLst>
          </p:cNvPr>
          <p:cNvPicPr>
            <a:picLocks noChangeAspect="1"/>
          </p:cNvPicPr>
          <p:nvPr/>
        </p:nvPicPr>
        <p:blipFill>
          <a:blip r:embed="rId4"/>
          <a:stretch>
            <a:fillRect/>
          </a:stretch>
        </p:blipFill>
        <p:spPr>
          <a:xfrm>
            <a:off x="2365861" y="2331252"/>
            <a:ext cx="7460277" cy="4035242"/>
          </a:xfrm>
          <a:prstGeom prst="rect">
            <a:avLst/>
          </a:prstGeom>
        </p:spPr>
      </p:pic>
      <p:sp>
        <p:nvSpPr>
          <p:cNvPr id="2" name="TextBox 1">
            <a:extLst>
              <a:ext uri="{FF2B5EF4-FFF2-40B4-BE49-F238E27FC236}">
                <a16:creationId xmlns:a16="http://schemas.microsoft.com/office/drawing/2014/main" id="{B5D62FBA-AEB8-0936-49A4-6FA088A1652B}"/>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Design a Model Deployment Solution</a:t>
            </a:r>
          </a:p>
          <a:p>
            <a:pPr>
              <a:lnSpc>
                <a:spcPct val="120000"/>
              </a:lnSpc>
            </a:pPr>
            <a:r>
              <a:rPr lang="en-GB" sz="1400" u="sng" dirty="0"/>
              <a:t>Read time vs batch</a:t>
            </a:r>
            <a:endParaRPr lang="en-GB" sz="1100" u="sng" dirty="0"/>
          </a:p>
        </p:txBody>
      </p:sp>
    </p:spTree>
    <p:extLst>
      <p:ext uri="{BB962C8B-B14F-4D97-AF65-F5344CB8AC3E}">
        <p14:creationId xmlns:p14="http://schemas.microsoft.com/office/powerpoint/2010/main" val="21638569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0D685-767C-D2F1-F556-17938636A2A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6DDB540-750C-C561-8CB0-00C3B2A9FA9F}"/>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E63934B9-3330-1FA1-1157-51DFE1CA629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A66EEBB-A148-10B0-FEF6-0B8109FF90B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91694283-F6A0-6F4B-C8FB-F1718DDA169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18A6B1D8-6C87-194D-39C5-8CC76F97CE2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F298B8-306F-0A5D-17AD-ED7EF561C4B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75421F7-5D84-20B0-14F5-A479ABD49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0818E54-0BBE-5FDB-883D-EC73C5B3902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EAB2B82-407D-9924-49F5-839C861C2207}"/>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Online Endpoints</a:t>
            </a:r>
          </a:p>
          <a:p>
            <a:pPr>
              <a:lnSpc>
                <a:spcPct val="120000"/>
              </a:lnSpc>
            </a:pPr>
            <a:r>
              <a:rPr lang="en-GB" sz="1400" u="sng" dirty="0"/>
              <a:t>Creating Endpoints</a:t>
            </a:r>
            <a:endParaRPr lang="en-GB" sz="1100" u="sng" dirty="0"/>
          </a:p>
        </p:txBody>
      </p:sp>
      <p:pic>
        <p:nvPicPr>
          <p:cNvPr id="19" name="Picture 18">
            <a:extLst>
              <a:ext uri="{FF2B5EF4-FFF2-40B4-BE49-F238E27FC236}">
                <a16:creationId xmlns:a16="http://schemas.microsoft.com/office/drawing/2014/main" id="{3E78B838-20B3-11EB-82DC-47CB533EEDA4}"/>
              </a:ext>
            </a:extLst>
          </p:cNvPr>
          <p:cNvPicPr>
            <a:picLocks noChangeAspect="1"/>
          </p:cNvPicPr>
          <p:nvPr/>
        </p:nvPicPr>
        <p:blipFill>
          <a:blip r:embed="rId4"/>
          <a:stretch>
            <a:fillRect/>
          </a:stretch>
        </p:blipFill>
        <p:spPr>
          <a:xfrm>
            <a:off x="2670933" y="1357689"/>
            <a:ext cx="4615341" cy="5214628"/>
          </a:xfrm>
          <a:prstGeom prst="rect">
            <a:avLst/>
          </a:prstGeom>
        </p:spPr>
      </p:pic>
      <p:pic>
        <p:nvPicPr>
          <p:cNvPr id="23" name="Picture 22">
            <a:extLst>
              <a:ext uri="{FF2B5EF4-FFF2-40B4-BE49-F238E27FC236}">
                <a16:creationId xmlns:a16="http://schemas.microsoft.com/office/drawing/2014/main" id="{5D075661-679E-07F5-557A-1E729B42487B}"/>
              </a:ext>
            </a:extLst>
          </p:cNvPr>
          <p:cNvPicPr>
            <a:picLocks noChangeAspect="1"/>
          </p:cNvPicPr>
          <p:nvPr/>
        </p:nvPicPr>
        <p:blipFill>
          <a:blip r:embed="rId5"/>
          <a:stretch>
            <a:fillRect/>
          </a:stretch>
        </p:blipFill>
        <p:spPr>
          <a:xfrm>
            <a:off x="7744744" y="1232962"/>
            <a:ext cx="4114025" cy="5464082"/>
          </a:xfrm>
          <a:prstGeom prst="rect">
            <a:avLst/>
          </a:prstGeom>
        </p:spPr>
      </p:pic>
    </p:spTree>
    <p:extLst>
      <p:ext uri="{BB962C8B-B14F-4D97-AF65-F5344CB8AC3E}">
        <p14:creationId xmlns:p14="http://schemas.microsoft.com/office/powerpoint/2010/main" val="27011006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8BE35-203A-C53E-6331-74575C33AA1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C30CB90-3046-DBBF-A323-8D25175B4DE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CE861CF6-AACF-B8CD-128E-2EC5E1331E0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681BA36-D76E-0730-2942-3D5E13AD77BB}"/>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39708CF-2CCF-4784-4FCC-9CAD1668A9A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80A866FC-34FA-8DE3-1D29-A50D8EAE4A9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AD5CC83-31F5-2AFC-FCA0-7192A0A8D449}"/>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C79E35E-3152-70F4-760C-CA571913C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C4ECB0A-BDEF-E8E1-039F-B331C272AB0D}"/>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4CA284D-48FF-DCD1-55C9-A9CCB9FECEEC}"/>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Online Endpoints</a:t>
            </a:r>
          </a:p>
          <a:p>
            <a:pPr>
              <a:lnSpc>
                <a:spcPct val="120000"/>
              </a:lnSpc>
            </a:pPr>
            <a:r>
              <a:rPr lang="en-GB" sz="1400" u="sng" dirty="0"/>
              <a:t>Creating Deployments</a:t>
            </a:r>
            <a:endParaRPr lang="en-GB" sz="1100" u="sng" dirty="0"/>
          </a:p>
        </p:txBody>
      </p:sp>
      <p:pic>
        <p:nvPicPr>
          <p:cNvPr id="4" name="Picture 3">
            <a:extLst>
              <a:ext uri="{FF2B5EF4-FFF2-40B4-BE49-F238E27FC236}">
                <a16:creationId xmlns:a16="http://schemas.microsoft.com/office/drawing/2014/main" id="{5E3E50C5-72E4-6AD9-2470-3073AEC84E1E}"/>
              </a:ext>
            </a:extLst>
          </p:cNvPr>
          <p:cNvPicPr>
            <a:picLocks noChangeAspect="1"/>
          </p:cNvPicPr>
          <p:nvPr/>
        </p:nvPicPr>
        <p:blipFill>
          <a:blip r:embed="rId4"/>
          <a:stretch>
            <a:fillRect/>
          </a:stretch>
        </p:blipFill>
        <p:spPr>
          <a:xfrm>
            <a:off x="333231" y="1976429"/>
            <a:ext cx="4238656" cy="2295542"/>
          </a:xfrm>
          <a:prstGeom prst="rect">
            <a:avLst/>
          </a:prstGeom>
        </p:spPr>
      </p:pic>
      <p:pic>
        <p:nvPicPr>
          <p:cNvPr id="7" name="Picture 6">
            <a:extLst>
              <a:ext uri="{FF2B5EF4-FFF2-40B4-BE49-F238E27FC236}">
                <a16:creationId xmlns:a16="http://schemas.microsoft.com/office/drawing/2014/main" id="{7CCFBEC2-27C9-49F6-0162-DEBF29F5D153}"/>
              </a:ext>
            </a:extLst>
          </p:cNvPr>
          <p:cNvPicPr>
            <a:picLocks noChangeAspect="1"/>
          </p:cNvPicPr>
          <p:nvPr/>
        </p:nvPicPr>
        <p:blipFill>
          <a:blip r:embed="rId5"/>
          <a:stretch>
            <a:fillRect/>
          </a:stretch>
        </p:blipFill>
        <p:spPr>
          <a:xfrm>
            <a:off x="4906492" y="1232962"/>
            <a:ext cx="4352957" cy="4714909"/>
          </a:xfrm>
          <a:prstGeom prst="rect">
            <a:avLst/>
          </a:prstGeom>
        </p:spPr>
      </p:pic>
    </p:spTree>
    <p:extLst>
      <p:ext uri="{BB962C8B-B14F-4D97-AF65-F5344CB8AC3E}">
        <p14:creationId xmlns:p14="http://schemas.microsoft.com/office/powerpoint/2010/main" val="21388112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8DF5F-A296-8CDD-A43C-FCC1EE014F14}"/>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85ECD4CD-4CE6-486C-6050-62ECD10E2E2D}"/>
              </a:ext>
            </a:extLst>
          </p:cNvPr>
          <p:cNvPicPr>
            <a:picLocks noChangeAspect="1"/>
          </p:cNvPicPr>
          <p:nvPr/>
        </p:nvPicPr>
        <p:blipFill>
          <a:blip r:embed="rId3"/>
          <a:stretch>
            <a:fillRect/>
          </a:stretch>
        </p:blipFill>
        <p:spPr>
          <a:xfrm>
            <a:off x="4844087" y="1289206"/>
            <a:ext cx="2503825" cy="1974694"/>
          </a:xfrm>
          <a:prstGeom prst="rect">
            <a:avLst/>
          </a:prstGeom>
        </p:spPr>
      </p:pic>
      <p:grpSp>
        <p:nvGrpSpPr>
          <p:cNvPr id="18" name="Group 17">
            <a:extLst>
              <a:ext uri="{FF2B5EF4-FFF2-40B4-BE49-F238E27FC236}">
                <a16:creationId xmlns:a16="http://schemas.microsoft.com/office/drawing/2014/main" id="{33E3925C-0AB4-BA7B-13F0-F5F26DA59F3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96F6095A-8AB0-8CE4-B740-B46EDCF219C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DEC142C-5AF2-2C09-8457-7CC50953CCFB}"/>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3B2B719-CF0F-E096-B90A-69D6476BA08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A0AB04B9-E72F-296B-4521-A955380CAB9E}"/>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AFC3C99-DDFB-4627-E210-EDB93F30AFA9}"/>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D6509DAF-2F46-E879-13D1-E7E96047D1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3534F7B-A665-5C81-B907-DDB210EA707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DD4CE0C-C137-27F1-6989-AB52C63A6A16}"/>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Online Endpoints</a:t>
            </a:r>
          </a:p>
          <a:p>
            <a:pPr>
              <a:lnSpc>
                <a:spcPct val="120000"/>
              </a:lnSpc>
            </a:pPr>
            <a:r>
              <a:rPr lang="en-GB" sz="1400" u="sng" dirty="0"/>
              <a:t>Creating Custom Deployments</a:t>
            </a:r>
            <a:endParaRPr lang="en-GB" sz="1100" u="sng" dirty="0"/>
          </a:p>
        </p:txBody>
      </p:sp>
      <p:pic>
        <p:nvPicPr>
          <p:cNvPr id="6" name="Picture 5">
            <a:extLst>
              <a:ext uri="{FF2B5EF4-FFF2-40B4-BE49-F238E27FC236}">
                <a16:creationId xmlns:a16="http://schemas.microsoft.com/office/drawing/2014/main" id="{7B8C112F-E469-B76F-98F4-78C3C03EC790}"/>
              </a:ext>
            </a:extLst>
          </p:cNvPr>
          <p:cNvPicPr>
            <a:picLocks noChangeAspect="1"/>
          </p:cNvPicPr>
          <p:nvPr/>
        </p:nvPicPr>
        <p:blipFill>
          <a:blip r:embed="rId5"/>
          <a:stretch>
            <a:fillRect/>
          </a:stretch>
        </p:blipFill>
        <p:spPr>
          <a:xfrm>
            <a:off x="435866" y="1916541"/>
            <a:ext cx="4629184" cy="4657759"/>
          </a:xfrm>
          <a:prstGeom prst="rect">
            <a:avLst/>
          </a:prstGeom>
        </p:spPr>
      </p:pic>
      <p:pic>
        <p:nvPicPr>
          <p:cNvPr id="14" name="Picture 13">
            <a:extLst>
              <a:ext uri="{FF2B5EF4-FFF2-40B4-BE49-F238E27FC236}">
                <a16:creationId xmlns:a16="http://schemas.microsoft.com/office/drawing/2014/main" id="{7E79BD02-034A-F044-782E-806430169387}"/>
              </a:ext>
            </a:extLst>
          </p:cNvPr>
          <p:cNvPicPr>
            <a:picLocks noChangeAspect="1"/>
          </p:cNvPicPr>
          <p:nvPr/>
        </p:nvPicPr>
        <p:blipFill>
          <a:blip r:embed="rId6"/>
          <a:stretch>
            <a:fillRect/>
          </a:stretch>
        </p:blipFill>
        <p:spPr>
          <a:xfrm>
            <a:off x="7531211" y="1345037"/>
            <a:ext cx="4429157" cy="5229263"/>
          </a:xfrm>
          <a:prstGeom prst="rect">
            <a:avLst/>
          </a:prstGeom>
        </p:spPr>
      </p:pic>
    </p:spTree>
    <p:extLst>
      <p:ext uri="{BB962C8B-B14F-4D97-AF65-F5344CB8AC3E}">
        <p14:creationId xmlns:p14="http://schemas.microsoft.com/office/powerpoint/2010/main" val="36220342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2EC80-429F-1982-48E6-68A5B4A8122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05350BF-762B-F358-E811-35B144EA9245}"/>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67FE292C-BD99-C968-4655-FE5F4C14ACE0}"/>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3EB037E-D58A-B8C0-1C2C-45D893FD6D29}"/>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E4E5126-1345-A954-299C-F7086AE165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E6372F90-FB27-8B90-5C9B-519549713D0E}"/>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62BA04A-59C5-3F0C-6E49-AE985300265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0A4DB9E-8088-6076-B470-42DD66BD9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241E12C-46D1-59F6-A688-F295266F9A9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9810923B-616D-9653-9455-5B829D1A137F}"/>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Online Endpoints</a:t>
            </a:r>
          </a:p>
          <a:p>
            <a:pPr>
              <a:lnSpc>
                <a:spcPct val="120000"/>
              </a:lnSpc>
            </a:pPr>
            <a:r>
              <a:rPr lang="en-GB" sz="1400" u="sng" dirty="0"/>
              <a:t>Testing our Deployments</a:t>
            </a:r>
            <a:endParaRPr lang="en-GB" sz="1100" u="sng" dirty="0"/>
          </a:p>
        </p:txBody>
      </p:sp>
      <p:pic>
        <p:nvPicPr>
          <p:cNvPr id="4" name="Picture 3">
            <a:extLst>
              <a:ext uri="{FF2B5EF4-FFF2-40B4-BE49-F238E27FC236}">
                <a16:creationId xmlns:a16="http://schemas.microsoft.com/office/drawing/2014/main" id="{3E6BB4D4-EB2E-465D-BFD5-983412650092}"/>
              </a:ext>
            </a:extLst>
          </p:cNvPr>
          <p:cNvPicPr>
            <a:picLocks noChangeAspect="1"/>
          </p:cNvPicPr>
          <p:nvPr/>
        </p:nvPicPr>
        <p:blipFill>
          <a:blip r:embed="rId4"/>
          <a:stretch>
            <a:fillRect/>
          </a:stretch>
        </p:blipFill>
        <p:spPr>
          <a:xfrm>
            <a:off x="333231" y="2077495"/>
            <a:ext cx="4372007" cy="3695727"/>
          </a:xfrm>
          <a:prstGeom prst="rect">
            <a:avLst/>
          </a:prstGeom>
        </p:spPr>
      </p:pic>
      <p:pic>
        <p:nvPicPr>
          <p:cNvPr id="9" name="Picture 8">
            <a:extLst>
              <a:ext uri="{FF2B5EF4-FFF2-40B4-BE49-F238E27FC236}">
                <a16:creationId xmlns:a16="http://schemas.microsoft.com/office/drawing/2014/main" id="{A3C39ABD-4A30-4E3D-F591-3C7D9E379927}"/>
              </a:ext>
            </a:extLst>
          </p:cNvPr>
          <p:cNvPicPr>
            <a:picLocks noChangeAspect="1"/>
          </p:cNvPicPr>
          <p:nvPr/>
        </p:nvPicPr>
        <p:blipFill>
          <a:blip r:embed="rId5"/>
          <a:stretch>
            <a:fillRect/>
          </a:stretch>
        </p:blipFill>
        <p:spPr>
          <a:xfrm>
            <a:off x="4978604" y="1232962"/>
            <a:ext cx="4362482" cy="3486175"/>
          </a:xfrm>
          <a:prstGeom prst="rect">
            <a:avLst/>
          </a:prstGeom>
        </p:spPr>
      </p:pic>
    </p:spTree>
    <p:extLst>
      <p:ext uri="{BB962C8B-B14F-4D97-AF65-F5344CB8AC3E}">
        <p14:creationId xmlns:p14="http://schemas.microsoft.com/office/powerpoint/2010/main" val="13954621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66DD2-B70E-522B-A29B-3EA0A7574B7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D30AB23-73DD-47C7-4358-994445D8E120}"/>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6824549-6546-DF19-1B4D-2CA5A9D05BBE}"/>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ACB9E71-7514-F9A0-1F73-C8B6AD959832}"/>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80E4969-304E-DC67-A700-B99E2DC4154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AF8677FA-38DC-5820-5D2C-ABA122BA491E}"/>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5B8E7AF-72FD-8B7B-CE08-5AB5CC2B42AC}"/>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A1A09A82-FD85-D58D-6D60-B498DDD4BF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C4B1E0C-782C-C159-8FA0-8337C8A1E329}"/>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C30DDC07-4BCE-3FA0-E856-0B7CB01273F0}"/>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Batch Endpoints</a:t>
            </a:r>
          </a:p>
          <a:p>
            <a:pPr>
              <a:lnSpc>
                <a:spcPct val="120000"/>
              </a:lnSpc>
            </a:pPr>
            <a:r>
              <a:rPr lang="en-GB" sz="1400" u="sng" dirty="0"/>
              <a:t>Creating Batch Endpoints &amp; Deployments</a:t>
            </a:r>
            <a:endParaRPr lang="en-GB" sz="1100" u="sng" dirty="0"/>
          </a:p>
        </p:txBody>
      </p:sp>
      <p:pic>
        <p:nvPicPr>
          <p:cNvPr id="9" name="Picture 8">
            <a:extLst>
              <a:ext uri="{FF2B5EF4-FFF2-40B4-BE49-F238E27FC236}">
                <a16:creationId xmlns:a16="http://schemas.microsoft.com/office/drawing/2014/main" id="{94377594-DD14-03D6-5352-D96D83E89FBC}"/>
              </a:ext>
            </a:extLst>
          </p:cNvPr>
          <p:cNvPicPr>
            <a:picLocks noChangeAspect="1"/>
          </p:cNvPicPr>
          <p:nvPr/>
        </p:nvPicPr>
        <p:blipFill>
          <a:blip r:embed="rId4"/>
          <a:srcRect t="-1613" b="1"/>
          <a:stretch/>
        </p:blipFill>
        <p:spPr>
          <a:xfrm>
            <a:off x="5826026" y="1155023"/>
            <a:ext cx="3974809" cy="1082325"/>
          </a:xfrm>
          <a:prstGeom prst="rect">
            <a:avLst/>
          </a:prstGeom>
        </p:spPr>
      </p:pic>
      <p:pic>
        <p:nvPicPr>
          <p:cNvPr id="12" name="Picture 11">
            <a:extLst>
              <a:ext uri="{FF2B5EF4-FFF2-40B4-BE49-F238E27FC236}">
                <a16:creationId xmlns:a16="http://schemas.microsoft.com/office/drawing/2014/main" id="{BAF87C0E-D0F8-056B-97F5-32ADFB7BB925}"/>
              </a:ext>
            </a:extLst>
          </p:cNvPr>
          <p:cNvPicPr>
            <a:picLocks noChangeAspect="1"/>
          </p:cNvPicPr>
          <p:nvPr/>
        </p:nvPicPr>
        <p:blipFill>
          <a:blip r:embed="rId5"/>
          <a:stretch>
            <a:fillRect/>
          </a:stretch>
        </p:blipFill>
        <p:spPr>
          <a:xfrm>
            <a:off x="5826026" y="2313273"/>
            <a:ext cx="4064203" cy="4276454"/>
          </a:xfrm>
          <a:prstGeom prst="rect">
            <a:avLst/>
          </a:prstGeom>
        </p:spPr>
      </p:pic>
      <p:pic>
        <p:nvPicPr>
          <p:cNvPr id="15" name="Picture 14">
            <a:extLst>
              <a:ext uri="{FF2B5EF4-FFF2-40B4-BE49-F238E27FC236}">
                <a16:creationId xmlns:a16="http://schemas.microsoft.com/office/drawing/2014/main" id="{5730D44A-D771-D713-9783-AFD4811F46EF}"/>
              </a:ext>
            </a:extLst>
          </p:cNvPr>
          <p:cNvPicPr>
            <a:picLocks noChangeAspect="1"/>
          </p:cNvPicPr>
          <p:nvPr/>
        </p:nvPicPr>
        <p:blipFill>
          <a:blip r:embed="rId6"/>
          <a:stretch>
            <a:fillRect/>
          </a:stretch>
        </p:blipFill>
        <p:spPr>
          <a:xfrm>
            <a:off x="358791" y="2020190"/>
            <a:ext cx="5043524" cy="4457733"/>
          </a:xfrm>
          <a:prstGeom prst="rect">
            <a:avLst/>
          </a:prstGeom>
        </p:spPr>
      </p:pic>
    </p:spTree>
    <p:extLst>
      <p:ext uri="{BB962C8B-B14F-4D97-AF65-F5344CB8AC3E}">
        <p14:creationId xmlns:p14="http://schemas.microsoft.com/office/powerpoint/2010/main" val="26761162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7CA40-3534-B1A2-2509-23769A818F8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63FB1FC-99BE-EF2A-1F8A-F00BF4F6302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26BE7BAD-F355-288B-B924-199D508852B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AB2C2C3-40EB-048B-ECE1-F8C2FCEB47C6}"/>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83B11B6-7DFE-4C88-4932-A3DE50FF2C1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857EFDC1-9DE5-0DE3-774C-BDC2D642993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2D698B-6AD7-0F3D-7468-26972E065927}"/>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0FAADBB-11CD-B413-2EE9-5872D04D0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A513924-24CE-4420-C136-12D262D538EF}"/>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0FA25DA6-3291-A12F-599A-E20A51138E0C}"/>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Batch Endpoints</a:t>
            </a:r>
          </a:p>
          <a:p>
            <a:pPr>
              <a:lnSpc>
                <a:spcPct val="120000"/>
              </a:lnSpc>
            </a:pPr>
            <a:r>
              <a:rPr lang="en-GB" sz="1400" u="sng" dirty="0"/>
              <a:t>Creating Custom Deployments</a:t>
            </a:r>
            <a:endParaRPr lang="en-GB" sz="1100" u="sng" dirty="0"/>
          </a:p>
        </p:txBody>
      </p:sp>
      <p:pic>
        <p:nvPicPr>
          <p:cNvPr id="4" name="Picture 3">
            <a:extLst>
              <a:ext uri="{FF2B5EF4-FFF2-40B4-BE49-F238E27FC236}">
                <a16:creationId xmlns:a16="http://schemas.microsoft.com/office/drawing/2014/main" id="{0728E5D9-E134-0A52-DAEE-88446654B40B}"/>
              </a:ext>
            </a:extLst>
          </p:cNvPr>
          <p:cNvPicPr>
            <a:picLocks noChangeAspect="1"/>
          </p:cNvPicPr>
          <p:nvPr/>
        </p:nvPicPr>
        <p:blipFill>
          <a:blip r:embed="rId4"/>
          <a:stretch>
            <a:fillRect/>
          </a:stretch>
        </p:blipFill>
        <p:spPr>
          <a:xfrm>
            <a:off x="3992436" y="1389081"/>
            <a:ext cx="4562333" cy="4992389"/>
          </a:xfrm>
          <a:prstGeom prst="rect">
            <a:avLst/>
          </a:prstGeom>
        </p:spPr>
      </p:pic>
      <p:pic>
        <p:nvPicPr>
          <p:cNvPr id="9" name="Picture 8">
            <a:extLst>
              <a:ext uri="{FF2B5EF4-FFF2-40B4-BE49-F238E27FC236}">
                <a16:creationId xmlns:a16="http://schemas.microsoft.com/office/drawing/2014/main" id="{A8F2048B-17C5-DF8E-0B2B-EC4F3324EC34}"/>
              </a:ext>
            </a:extLst>
          </p:cNvPr>
          <p:cNvPicPr>
            <a:picLocks noChangeAspect="1"/>
          </p:cNvPicPr>
          <p:nvPr/>
        </p:nvPicPr>
        <p:blipFill>
          <a:blip r:embed="rId5"/>
          <a:stretch>
            <a:fillRect/>
          </a:stretch>
        </p:blipFill>
        <p:spPr>
          <a:xfrm>
            <a:off x="194340" y="2020253"/>
            <a:ext cx="3710618" cy="3482151"/>
          </a:xfrm>
          <a:prstGeom prst="rect">
            <a:avLst/>
          </a:prstGeom>
        </p:spPr>
      </p:pic>
      <p:pic>
        <p:nvPicPr>
          <p:cNvPr id="14" name="Picture 13">
            <a:extLst>
              <a:ext uri="{FF2B5EF4-FFF2-40B4-BE49-F238E27FC236}">
                <a16:creationId xmlns:a16="http://schemas.microsoft.com/office/drawing/2014/main" id="{B97BCB5C-EDEB-E90E-4B94-468EFBB86DAD}"/>
              </a:ext>
            </a:extLst>
          </p:cNvPr>
          <p:cNvPicPr>
            <a:picLocks noChangeAspect="1"/>
          </p:cNvPicPr>
          <p:nvPr/>
        </p:nvPicPr>
        <p:blipFill>
          <a:blip r:embed="rId6"/>
          <a:stretch>
            <a:fillRect/>
          </a:stretch>
        </p:blipFill>
        <p:spPr>
          <a:xfrm>
            <a:off x="8392851" y="3902437"/>
            <a:ext cx="3660605" cy="2783336"/>
          </a:xfrm>
          <a:prstGeom prst="rect">
            <a:avLst/>
          </a:prstGeom>
        </p:spPr>
      </p:pic>
    </p:spTree>
    <p:extLst>
      <p:ext uri="{BB962C8B-B14F-4D97-AF65-F5344CB8AC3E}">
        <p14:creationId xmlns:p14="http://schemas.microsoft.com/office/powerpoint/2010/main" val="24528730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21B84-0236-0959-AA5D-BAFEA6A984F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BF3024D-16C3-AC71-5D81-69F77AC9F225}"/>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8EA16AB-BA59-5550-235C-A4A064AEF1AF}"/>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2AF9396-C66A-398E-D540-D344EDD0626F}"/>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7C676D5-727A-1DD2-6049-EEF942739637}"/>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29/11/24 </a:t>
              </a:r>
            </a:p>
          </p:txBody>
        </p:sp>
        <p:cxnSp>
          <p:nvCxnSpPr>
            <p:cNvPr id="11" name="Straight Connector 10">
              <a:extLst>
                <a:ext uri="{FF2B5EF4-FFF2-40B4-BE49-F238E27FC236}">
                  <a16:creationId xmlns:a16="http://schemas.microsoft.com/office/drawing/2014/main" id="{760159E4-45B9-DFD3-94E7-CED8AAD37DC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07AA473-DC6A-B26E-5AFD-A236CE21979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2C34EE09-14D1-218C-9A26-4912E27034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0CC702D-18D3-4062-CAF9-AC39094E6E2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790DC04-F39A-78C8-1F47-8258EBD7F481}"/>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Batch Endpoints</a:t>
            </a:r>
          </a:p>
          <a:p>
            <a:pPr>
              <a:lnSpc>
                <a:spcPct val="120000"/>
              </a:lnSpc>
            </a:pPr>
            <a:r>
              <a:rPr lang="en-GB" sz="1400" u="sng" dirty="0"/>
              <a:t>Invoking the Endpoint</a:t>
            </a:r>
            <a:endParaRPr lang="en-GB" sz="1100" u="sng" dirty="0"/>
          </a:p>
        </p:txBody>
      </p:sp>
      <p:pic>
        <p:nvPicPr>
          <p:cNvPr id="6" name="Picture 5">
            <a:extLst>
              <a:ext uri="{FF2B5EF4-FFF2-40B4-BE49-F238E27FC236}">
                <a16:creationId xmlns:a16="http://schemas.microsoft.com/office/drawing/2014/main" id="{689CB11E-F0D9-27B5-1329-D718EE8C0481}"/>
              </a:ext>
            </a:extLst>
          </p:cNvPr>
          <p:cNvPicPr>
            <a:picLocks noChangeAspect="1"/>
          </p:cNvPicPr>
          <p:nvPr/>
        </p:nvPicPr>
        <p:blipFill>
          <a:blip r:embed="rId4"/>
          <a:stretch>
            <a:fillRect/>
          </a:stretch>
        </p:blipFill>
        <p:spPr>
          <a:xfrm>
            <a:off x="144770" y="1871860"/>
            <a:ext cx="3953432" cy="1878943"/>
          </a:xfrm>
          <a:prstGeom prst="rect">
            <a:avLst/>
          </a:prstGeom>
        </p:spPr>
      </p:pic>
      <p:pic>
        <p:nvPicPr>
          <p:cNvPr id="12" name="Picture 11">
            <a:extLst>
              <a:ext uri="{FF2B5EF4-FFF2-40B4-BE49-F238E27FC236}">
                <a16:creationId xmlns:a16="http://schemas.microsoft.com/office/drawing/2014/main" id="{D9B5AEB4-9E55-1E21-F864-3EBA62E0F67F}"/>
              </a:ext>
            </a:extLst>
          </p:cNvPr>
          <p:cNvPicPr>
            <a:picLocks noChangeAspect="1"/>
          </p:cNvPicPr>
          <p:nvPr/>
        </p:nvPicPr>
        <p:blipFill>
          <a:blip r:embed="rId5"/>
          <a:stretch>
            <a:fillRect/>
          </a:stretch>
        </p:blipFill>
        <p:spPr>
          <a:xfrm>
            <a:off x="4098202" y="1216702"/>
            <a:ext cx="3840742" cy="4050714"/>
          </a:xfrm>
          <a:prstGeom prst="rect">
            <a:avLst/>
          </a:prstGeom>
        </p:spPr>
      </p:pic>
      <p:pic>
        <p:nvPicPr>
          <p:cNvPr id="15" name="Picture 14">
            <a:extLst>
              <a:ext uri="{FF2B5EF4-FFF2-40B4-BE49-F238E27FC236}">
                <a16:creationId xmlns:a16="http://schemas.microsoft.com/office/drawing/2014/main" id="{A79AD4E1-16DB-13F0-37F7-A87E40D544C5}"/>
              </a:ext>
            </a:extLst>
          </p:cNvPr>
          <p:cNvPicPr>
            <a:picLocks noChangeAspect="1"/>
          </p:cNvPicPr>
          <p:nvPr/>
        </p:nvPicPr>
        <p:blipFill>
          <a:blip r:embed="rId6"/>
          <a:stretch>
            <a:fillRect/>
          </a:stretch>
        </p:blipFill>
        <p:spPr>
          <a:xfrm>
            <a:off x="8051634" y="1216702"/>
            <a:ext cx="3766276" cy="4808728"/>
          </a:xfrm>
          <a:prstGeom prst="rect">
            <a:avLst/>
          </a:prstGeom>
        </p:spPr>
      </p:pic>
    </p:spTree>
    <p:extLst>
      <p:ext uri="{BB962C8B-B14F-4D97-AF65-F5344CB8AC3E}">
        <p14:creationId xmlns:p14="http://schemas.microsoft.com/office/powerpoint/2010/main" val="2415413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BA02A-822E-9105-0010-2CD84402379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0C1891A3-A4CA-93C2-53CA-549D69F0AE8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30F924A-DD51-BB95-0FBC-69502434696C}"/>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62E0581-4704-07F4-941D-E36906D29A22}"/>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6C5E0F0-F3AD-869C-902C-CF5CF21C6137}"/>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1569A6AC-C969-C978-8BE1-8970BF1A815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1AF043-65B3-A691-F0EA-E07464151FE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9776ADB-FBE8-2F10-BE27-417804CBE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1A88F41-AF28-D4BC-970D-7F80A48D1FA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5E258C79-88AF-616A-FB31-67B86BCD6C81}"/>
              </a:ext>
            </a:extLst>
          </p:cNvPr>
          <p:cNvPicPr>
            <a:picLocks noChangeAspect="1"/>
          </p:cNvPicPr>
          <p:nvPr/>
        </p:nvPicPr>
        <p:blipFill>
          <a:blip r:embed="rId4"/>
          <a:stretch>
            <a:fillRect/>
          </a:stretch>
        </p:blipFill>
        <p:spPr>
          <a:xfrm>
            <a:off x="372326" y="3096900"/>
            <a:ext cx="5723674" cy="3295604"/>
          </a:xfrm>
          <a:prstGeom prst="rect">
            <a:avLst/>
          </a:prstGeom>
        </p:spPr>
      </p:pic>
      <p:pic>
        <p:nvPicPr>
          <p:cNvPr id="12" name="Picture 11">
            <a:extLst>
              <a:ext uri="{FF2B5EF4-FFF2-40B4-BE49-F238E27FC236}">
                <a16:creationId xmlns:a16="http://schemas.microsoft.com/office/drawing/2014/main" id="{592C9188-54C5-2EE6-2808-B03F2CBA4EE9}"/>
              </a:ext>
            </a:extLst>
          </p:cNvPr>
          <p:cNvPicPr>
            <a:picLocks noChangeAspect="1"/>
          </p:cNvPicPr>
          <p:nvPr/>
        </p:nvPicPr>
        <p:blipFill>
          <a:blip r:embed="rId5"/>
          <a:stretch>
            <a:fillRect/>
          </a:stretch>
        </p:blipFill>
        <p:spPr>
          <a:xfrm>
            <a:off x="5892800" y="1243336"/>
            <a:ext cx="6039578" cy="1680388"/>
          </a:xfrm>
          <a:prstGeom prst="rect">
            <a:avLst/>
          </a:prstGeom>
        </p:spPr>
      </p:pic>
      <p:sp>
        <p:nvSpPr>
          <p:cNvPr id="2" name="TextBox 1">
            <a:extLst>
              <a:ext uri="{FF2B5EF4-FFF2-40B4-BE49-F238E27FC236}">
                <a16:creationId xmlns:a16="http://schemas.microsoft.com/office/drawing/2014/main" id="{521C1B60-70AC-FE42-9887-27BB55849225}"/>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Design an ML Ops Solution</a:t>
            </a:r>
          </a:p>
          <a:p>
            <a:pPr>
              <a:lnSpc>
                <a:spcPct val="120000"/>
              </a:lnSpc>
            </a:pPr>
            <a:r>
              <a:rPr lang="en-GB" sz="1400" u="sng" dirty="0"/>
              <a:t>Environments &amp; Architecture</a:t>
            </a:r>
            <a:endParaRPr lang="en-GB" sz="1100" u="sng" dirty="0"/>
          </a:p>
        </p:txBody>
      </p:sp>
    </p:spTree>
    <p:extLst>
      <p:ext uri="{BB962C8B-B14F-4D97-AF65-F5344CB8AC3E}">
        <p14:creationId xmlns:p14="http://schemas.microsoft.com/office/powerpoint/2010/main" val="121815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E43B9-6350-47E5-9D52-21F9101C6C6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922EA54-F30F-57F7-7143-D654598FA66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4E65418-682F-BBCF-2B6B-4A4478626F1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0EB160-B612-4B75-822B-6FDA6A9CE8D6}"/>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8B64D3B-F3AF-432B-FC1F-B8359B36FD0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C56538D-A51B-9C37-2F15-B3D1AD5EB073}"/>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0929F4-88C0-0F4F-F5D9-2E0CBD3FFC0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67BC777-A6A3-31A2-A07F-2B7A6F5AF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909F530-F00B-3F80-E683-111F8A5AFC0F}"/>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431FB8A-A8E1-0E5D-561C-C3A2FD950891}"/>
              </a:ext>
            </a:extLst>
          </p:cNvPr>
          <p:cNvPicPr>
            <a:picLocks noChangeAspect="1"/>
          </p:cNvPicPr>
          <p:nvPr/>
        </p:nvPicPr>
        <p:blipFill>
          <a:blip r:embed="rId4"/>
          <a:stretch>
            <a:fillRect/>
          </a:stretch>
        </p:blipFill>
        <p:spPr>
          <a:xfrm>
            <a:off x="5871029" y="1129900"/>
            <a:ext cx="5349519" cy="3207832"/>
          </a:xfrm>
          <a:prstGeom prst="rect">
            <a:avLst/>
          </a:prstGeom>
        </p:spPr>
      </p:pic>
      <p:pic>
        <p:nvPicPr>
          <p:cNvPr id="7" name="Picture 6">
            <a:extLst>
              <a:ext uri="{FF2B5EF4-FFF2-40B4-BE49-F238E27FC236}">
                <a16:creationId xmlns:a16="http://schemas.microsoft.com/office/drawing/2014/main" id="{C74BED91-D425-7CD4-FAAD-D7E137B4FE49}"/>
              </a:ext>
            </a:extLst>
          </p:cNvPr>
          <p:cNvPicPr>
            <a:picLocks noChangeAspect="1"/>
          </p:cNvPicPr>
          <p:nvPr/>
        </p:nvPicPr>
        <p:blipFill>
          <a:blip r:embed="rId5"/>
          <a:stretch>
            <a:fillRect/>
          </a:stretch>
        </p:blipFill>
        <p:spPr>
          <a:xfrm>
            <a:off x="340799" y="2078575"/>
            <a:ext cx="4980262" cy="4518313"/>
          </a:xfrm>
          <a:prstGeom prst="rect">
            <a:avLst/>
          </a:prstGeom>
        </p:spPr>
      </p:pic>
      <p:sp>
        <p:nvSpPr>
          <p:cNvPr id="14" name="TextBox 13">
            <a:extLst>
              <a:ext uri="{FF2B5EF4-FFF2-40B4-BE49-F238E27FC236}">
                <a16:creationId xmlns:a16="http://schemas.microsoft.com/office/drawing/2014/main" id="{53C7C944-0AA9-EE99-ECB6-90298076E3B0}"/>
              </a:ext>
            </a:extLst>
          </p:cNvPr>
          <p:cNvSpPr txBox="1"/>
          <p:nvPr/>
        </p:nvSpPr>
        <p:spPr>
          <a:xfrm>
            <a:off x="5671745" y="4743546"/>
            <a:ext cx="6179456" cy="2031325"/>
          </a:xfrm>
          <a:prstGeom prst="rect">
            <a:avLst/>
          </a:prstGeom>
          <a:noFill/>
        </p:spPr>
        <p:txBody>
          <a:bodyPr wrap="square">
            <a:spAutoFit/>
          </a:bodyPr>
          <a:lstStyle/>
          <a:p>
            <a:r>
              <a:rPr lang="en-US" sz="1400" b="0" i="0" dirty="0">
                <a:solidFill>
                  <a:srgbClr val="282523"/>
                </a:solidFill>
                <a:effectLst/>
                <a:latin typeface="Ginto"/>
              </a:rPr>
              <a:t>“In essence, monitoring data drift can give you insights into potential issues before they affect model performance, while monitoring model performance drift helps you catch issues that might have already impacted the model.”</a:t>
            </a:r>
          </a:p>
          <a:p>
            <a:endParaRPr lang="en-US" sz="1400" dirty="0">
              <a:solidFill>
                <a:srgbClr val="282523"/>
              </a:solidFill>
              <a:latin typeface="Ginto"/>
            </a:endParaRPr>
          </a:p>
          <a:p>
            <a:r>
              <a:rPr lang="en-US" sz="1400" dirty="0"/>
              <a:t>“Model performance drift, on the other hand, refers to changes in the model's performance over time. This can be due to data drift, but also other factors like changes in the model's environment or the </a:t>
            </a:r>
            <a:r>
              <a:rPr lang="en-US" sz="1400" b="1" dirty="0"/>
              <a:t>relationships between input features and the target variable</a:t>
            </a:r>
            <a:r>
              <a:rPr lang="en-US" sz="1400" dirty="0"/>
              <a:t>”</a:t>
            </a:r>
          </a:p>
          <a:p>
            <a:endParaRPr lang="en-GB" sz="1400" dirty="0"/>
          </a:p>
        </p:txBody>
      </p:sp>
      <p:sp>
        <p:nvSpPr>
          <p:cNvPr id="2" name="TextBox 1">
            <a:extLst>
              <a:ext uri="{FF2B5EF4-FFF2-40B4-BE49-F238E27FC236}">
                <a16:creationId xmlns:a16="http://schemas.microsoft.com/office/drawing/2014/main" id="{46BC10FB-10ED-FF94-D76E-4D66CDC70F35}"/>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Design an ML Ops Solution</a:t>
            </a:r>
          </a:p>
          <a:p>
            <a:pPr>
              <a:lnSpc>
                <a:spcPct val="120000"/>
              </a:lnSpc>
            </a:pPr>
            <a:r>
              <a:rPr lang="en-GB" sz="1400" u="sng" dirty="0"/>
              <a:t>Model Monitoring</a:t>
            </a:r>
            <a:endParaRPr lang="en-GB" sz="1100" u="sng" dirty="0"/>
          </a:p>
        </p:txBody>
      </p:sp>
    </p:spTree>
    <p:extLst>
      <p:ext uri="{BB962C8B-B14F-4D97-AF65-F5344CB8AC3E}">
        <p14:creationId xmlns:p14="http://schemas.microsoft.com/office/powerpoint/2010/main" val="570278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C1E82-EA9F-EF45-10E5-9821A33A41C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0595C28-2BE8-A578-DAE4-A2215710F9E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389B3498-EE7F-6C8C-4964-10A97DC9894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217370C-6434-B6BB-26D9-0188DA07F654}"/>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CB044F8-A2C4-DA16-879B-F8A28ADFE86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6FE051F8-DA20-CF5E-5CB0-067B5A48DFEA}"/>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A2124B-DA49-E1E3-D839-069B7234C99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74DFB3F-DC25-754B-8D59-4D19F8CAF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AF47118-6356-8E88-51A3-DA137D1824F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3BAFE10-3F76-5AE3-3C39-33529BE338AD}"/>
              </a:ext>
            </a:extLst>
          </p:cNvPr>
          <p:cNvPicPr>
            <a:picLocks noChangeAspect="1"/>
          </p:cNvPicPr>
          <p:nvPr/>
        </p:nvPicPr>
        <p:blipFill>
          <a:blip r:embed="rId4"/>
          <a:srcRect t="24981"/>
          <a:stretch/>
        </p:blipFill>
        <p:spPr>
          <a:xfrm>
            <a:off x="144770" y="2315028"/>
            <a:ext cx="6207255" cy="1930400"/>
          </a:xfrm>
          <a:prstGeom prst="rect">
            <a:avLst/>
          </a:prstGeom>
        </p:spPr>
      </p:pic>
      <p:pic>
        <p:nvPicPr>
          <p:cNvPr id="9" name="Picture 8">
            <a:extLst>
              <a:ext uri="{FF2B5EF4-FFF2-40B4-BE49-F238E27FC236}">
                <a16:creationId xmlns:a16="http://schemas.microsoft.com/office/drawing/2014/main" id="{245FD322-6B3F-8351-F98D-4180170748BE}"/>
              </a:ext>
            </a:extLst>
          </p:cNvPr>
          <p:cNvPicPr>
            <a:picLocks noChangeAspect="1"/>
          </p:cNvPicPr>
          <p:nvPr/>
        </p:nvPicPr>
        <p:blipFill>
          <a:blip r:embed="rId5"/>
          <a:stretch>
            <a:fillRect/>
          </a:stretch>
        </p:blipFill>
        <p:spPr>
          <a:xfrm>
            <a:off x="6234604" y="1303802"/>
            <a:ext cx="5688224" cy="4598235"/>
          </a:xfrm>
          <a:prstGeom prst="rect">
            <a:avLst/>
          </a:prstGeom>
        </p:spPr>
      </p:pic>
      <p:sp>
        <p:nvSpPr>
          <p:cNvPr id="2" name="TextBox 1">
            <a:extLst>
              <a:ext uri="{FF2B5EF4-FFF2-40B4-BE49-F238E27FC236}">
                <a16:creationId xmlns:a16="http://schemas.microsoft.com/office/drawing/2014/main" id="{0D10569A-89A4-7621-BB75-FE52ED8C2020}"/>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Design an ML Ops Solution</a:t>
            </a:r>
          </a:p>
          <a:p>
            <a:pPr>
              <a:lnSpc>
                <a:spcPct val="120000"/>
              </a:lnSpc>
            </a:pPr>
            <a:r>
              <a:rPr lang="en-GB" sz="1400" u="sng" dirty="0"/>
              <a:t>Model Retraining</a:t>
            </a:r>
            <a:endParaRPr lang="en-GB" sz="1100" u="sng" dirty="0"/>
          </a:p>
        </p:txBody>
      </p:sp>
    </p:spTree>
    <p:extLst>
      <p:ext uri="{BB962C8B-B14F-4D97-AF65-F5344CB8AC3E}">
        <p14:creationId xmlns:p14="http://schemas.microsoft.com/office/powerpoint/2010/main" val="1920277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d="http://www.w3.org/2001/XMLSchema" xmlns:xsi="http://www.w3.org/2001/XMLSchema-instance" xmlns="http://www.boldonjames.com/2008/01/sie/internal/label" sislVersion="0" policy="973096ae-7329-4b3b-9368-47aeba6959e1" origin="userSelected"/>
</file>

<file path=customXml/itemProps1.xml><?xml version="1.0" encoding="utf-8"?>
<ds:datastoreItem xmlns:ds="http://schemas.openxmlformats.org/officeDocument/2006/customXml" ds:itemID="{294B1CFC-CCA3-4D27-82FD-E97D3E970961}">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
  <TotalTime>13453</TotalTime>
  <Words>2426</Words>
  <Application>Microsoft Office PowerPoint</Application>
  <PresentationFormat>Widescreen</PresentationFormat>
  <Paragraphs>454</Paragraphs>
  <Slides>66</Slides>
  <Notes>66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Calibri Light</vt:lpstr>
      <vt:lpstr>Ginto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Haythornthwaite</dc:creator>
  <cp:lastModifiedBy>Matthew Haythornthwaite</cp:lastModifiedBy>
  <cp:revision>566</cp:revision>
  <dcterms:created xsi:type="dcterms:W3CDTF">2021-12-05T12:21:15Z</dcterms:created>
  <dcterms:modified xsi:type="dcterms:W3CDTF">2024-12-13T15:17:14Z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2c1940ea-9543-4967-ac29-0caca3fd1463</vt:lpwstr>
  </property>
  <property fmtid="{D5CDD505-2E9C-101B-9397-08002B2CF9AE}" pid="3" name="bjDocumentSecurityLabel">
    <vt:lpwstr>This item has no classification</vt:lpwstr>
  </property>
  <property fmtid="{D5CDD505-2E9C-101B-9397-08002B2CF9AE}" pid="4" name="bjClsUserRVM">
    <vt:lpwstr>[]</vt:lpwstr>
  </property>
  <property fmtid="{D5CDD505-2E9C-101B-9397-08002B2CF9AE}" pid="5" name="bjSaver">
    <vt:lpwstr>dgQeoZhZDjxNtD67oV6sefQcJDH4WVqW</vt:lpwstr>
  </property>
</Properties>
</file>